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997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21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13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331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309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165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931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44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120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0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90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05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055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1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728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9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836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EB005-753A-49A4-875A-2FD52B64D3B5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6BF52-3BD0-4D67-9EA7-4B2988EE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264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20836" y="1911927"/>
            <a:ext cx="478220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</a:t>
            </a:r>
            <a:endParaRPr lang="ru-RU" sz="6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ОТЛИЧИЯ</a:t>
            </a:r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(зима)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0727" y="5749636"/>
            <a:ext cx="464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 воспитатель –  Никитина И.Г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111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3.userapi.com/impg/Kgl6TvB541EmgdAdpRFSUQXrh8_amaHpudhHPA/2kXt3PQq2Ro.jpg?size=763x1080&amp;quality=96&amp;proxy=1&amp;sign=e7e387cc9b23733b645a731ab3743a6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t="2721" r="4607" b="2886"/>
          <a:stretch/>
        </p:blipFill>
        <p:spPr bwMode="auto">
          <a:xfrm>
            <a:off x="734289" y="21362"/>
            <a:ext cx="4959928" cy="68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54.userapi.com/impg/mCzWY03umqvQ7fL70wORNfHvL-YoW0KDZ75i7Q/nSD8NVeuewA.jpg?size=763x1080&amp;quality=96&amp;proxy=1&amp;sign=f3d8ec5d6e8b23131fd572a1dfe4ac4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0" t="1519" r="7713" b="2422"/>
          <a:stretch/>
        </p:blipFill>
        <p:spPr bwMode="auto">
          <a:xfrm>
            <a:off x="6677891" y="41193"/>
            <a:ext cx="4738253" cy="6816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218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49.userapi.com/impg/QfiaSdLorrxoNjgPcbxi_1WLqL-4OXwN8bhAYg/0-_ODYnrfuk.jpg?size=763x1080&amp;quality=96&amp;proxy=1&amp;sign=d550e2ada22f7bb13ede8cc6ab1c637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7" t="3145" r="5584" b="1381"/>
          <a:stretch/>
        </p:blipFill>
        <p:spPr bwMode="auto">
          <a:xfrm>
            <a:off x="651162" y="0"/>
            <a:ext cx="5098473" cy="684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5.userapi.com/impg/X4p1bpZBdDNaQUgPi9ejsmVWN8677KZq-3GCww/kCHO-RTSjcU.jpg?size=763x1080&amp;quality=96&amp;proxy=1&amp;sign=4ae5d80fe4afcca30307bd91a25c041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3" t="2626" r="2243" b="2179"/>
          <a:stretch/>
        </p:blipFill>
        <p:spPr bwMode="auto">
          <a:xfrm>
            <a:off x="6317672" y="46273"/>
            <a:ext cx="5250874" cy="679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879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14.userapi.com/impg/NFhEJy2j9FJ9tlSZLuTfZJhDfO3NecVUtkG31g/OYKNHMq-PiE.jpg?size=763x1080&amp;quality=96&amp;proxy=1&amp;sign=7d999cd8745b770235cea3bddd14971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6" t="1857" r="5116" b="2670"/>
          <a:stretch/>
        </p:blipFill>
        <p:spPr bwMode="auto">
          <a:xfrm>
            <a:off x="845126" y="0"/>
            <a:ext cx="49599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37.userapi.com/impg/RPDf5VMGN6cQrzkIIc10IiqspK2hlXjojiKbEw/jJjI-9AizU4.jpg?size=763x1080&amp;quality=96&amp;proxy=1&amp;sign=47189a4b28342fe1de614431fca46b0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" t="1240" r="3794" b="1240"/>
          <a:stretch/>
        </p:blipFill>
        <p:spPr bwMode="auto">
          <a:xfrm>
            <a:off x="6594764" y="-28379"/>
            <a:ext cx="4959927" cy="688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21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15.userapi.com/impg/CVjWCfNR_WHjDS4O3x4Ki9XkF2sWF1MVISnfSg/osJZamBNN6U.jpg?size=491x609&amp;quality=96&amp;proxy=1&amp;sign=bbc289d123d4cf857f27585be6fe3f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94" y="0"/>
            <a:ext cx="55291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3.userapi.com/impg/Na75ZsBUQGUoBxyUokY9XMXOv_wrncgLyJCJbw/ceJ3dOuNwPs.jpg?size=499x613&amp;quality=96&amp;proxy=1&amp;sign=99d9e5ca1d0fcbb0bd2f0c5178f4275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848" y="0"/>
            <a:ext cx="5594061" cy="687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105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67.userapi.com/impg/-BeBPrLchR_VUJ1hHgbwNd7roYE3mSRJ95zFWw/wJUjISO89j8.jpg?size=495x611&amp;quality=96&amp;proxy=1&amp;sign=fbf2ca6757d9dbc61accd32985d09f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21" y="-12791"/>
            <a:ext cx="5566352" cy="687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42.userapi.com/impg/MMux3J4CIJvWRbSuYYBbbL17r337hC1zBKXvwA/aBh-ecdyfDI.jpg?size=499x609&amp;quality=96&amp;proxy=1&amp;sign=62f4841b84b392b7e2246e417a68543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284" y="0"/>
            <a:ext cx="56192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86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7854" y="1925782"/>
            <a:ext cx="89223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СПАСИБО!!!</a:t>
            </a:r>
          </a:p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</a:p>
          <a:p>
            <a:pPr algn="ctr"/>
            <a:r>
              <a:rPr lang="ru-RU" sz="6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ВНИМАНИЕ!!!</a:t>
            </a:r>
            <a:endParaRPr lang="ru-RU" sz="60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150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20</TotalTime>
  <Words>20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Rockwell</vt:lpstr>
      <vt:lpstr>Times New Roman</vt:lpstr>
      <vt:lpstr>Damask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Иванна Никитина</dc:creator>
  <cp:lastModifiedBy>Иванна Никитина</cp:lastModifiedBy>
  <cp:revision>3</cp:revision>
  <dcterms:created xsi:type="dcterms:W3CDTF">2020-11-25T12:04:54Z</dcterms:created>
  <dcterms:modified xsi:type="dcterms:W3CDTF">2022-12-09T11:03:10Z</dcterms:modified>
</cp:coreProperties>
</file>