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56" r:id="rId4"/>
    <p:sldId id="271" r:id="rId5"/>
    <p:sldId id="272" r:id="rId6"/>
    <p:sldId id="265" r:id="rId7"/>
    <p:sldId id="266" r:id="rId8"/>
    <p:sldId id="264" r:id="rId9"/>
    <p:sldId id="262" r:id="rId10"/>
    <p:sldId id="25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C48B7-E0B7-4DB3-ABFD-4CBAE656301B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8B91C-5BBE-495D-B62E-27A418C984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821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C48B7-E0B7-4DB3-ABFD-4CBAE656301B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8B91C-5BBE-495D-B62E-27A418C984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496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C48B7-E0B7-4DB3-ABFD-4CBAE656301B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8B91C-5BBE-495D-B62E-27A418C984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891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C48B7-E0B7-4DB3-ABFD-4CBAE656301B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8B91C-5BBE-495D-B62E-27A418C984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002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C48B7-E0B7-4DB3-ABFD-4CBAE656301B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8B91C-5BBE-495D-B62E-27A418C984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847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C48B7-E0B7-4DB3-ABFD-4CBAE656301B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8B91C-5BBE-495D-B62E-27A418C984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1147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C48B7-E0B7-4DB3-ABFD-4CBAE656301B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8B91C-5BBE-495D-B62E-27A418C984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850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C48B7-E0B7-4DB3-ABFD-4CBAE656301B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8B91C-5BBE-495D-B62E-27A418C984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104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C48B7-E0B7-4DB3-ABFD-4CBAE656301B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8B91C-5BBE-495D-B62E-27A418C984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2582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C48B7-E0B7-4DB3-ABFD-4CBAE656301B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8B91C-5BBE-495D-B62E-27A418C984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526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C48B7-E0B7-4DB3-ABFD-4CBAE656301B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8B91C-5BBE-495D-B62E-27A418C984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297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3C48B7-E0B7-4DB3-ABFD-4CBAE656301B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48B91C-5BBE-495D-B62E-27A418C984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203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shkolabuduschego.ru/doshkolniki/monotipiya-v-detskom-sadu.html-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7" y="3101218"/>
            <a:ext cx="7704856" cy="648072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sz="54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Монотипия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864096"/>
          </a:xfrm>
        </p:spPr>
        <p:txBody>
          <a:bodyPr/>
          <a:lstStyle/>
          <a:p>
            <a:pPr>
              <a:spcBef>
                <a:spcPct val="0"/>
              </a:spcBef>
              <a:buNone/>
            </a:pPr>
            <a:r>
              <a:rPr lang="ru-RU" alt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 БЮДЖЕТНОЕ  ДОШКОЛЬНОЕ ОБРАЗОВАТЕЛЬНОЕ  УЧРЕЖДЕНИЕ  </a:t>
            </a:r>
            <a:endParaRPr lang="ru-RU" alt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№25 «Ромашка»</a:t>
            </a:r>
          </a:p>
          <a:p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644008" y="4725144"/>
            <a:ext cx="4577521" cy="70980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И.В.Голышева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дополнительного образования</a:t>
            </a:r>
          </a:p>
          <a:p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4958" y="2780928"/>
            <a:ext cx="3902075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2514600" y="2132856"/>
            <a:ext cx="4042792" cy="5809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Мастер - класс для педагогов</a:t>
            </a:r>
          </a:p>
        </p:txBody>
      </p:sp>
    </p:spTree>
    <p:extLst>
      <p:ext uri="{BB962C8B-B14F-4D97-AF65-F5344CB8AC3E}">
        <p14:creationId xmlns:p14="http://schemas.microsoft.com/office/powerpoint/2010/main" val="293625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 - ресурсы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13173"/>
            <a:ext cx="8229600" cy="3849291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shkolabuduschego.ru/doshkolniki/monotipiya-v-detskom-sadu.html-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https://www.syl.ru/article/296717/monotipiya-eto-chto-takoe-osobennosti-netraditsionnoy-tehniki-risovaniya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712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6048672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5800" b="1" dirty="0">
                <a:solidFill>
                  <a:srgbClr val="C00000"/>
                </a:solidFill>
                <a:latin typeface="Monotype Corsiva" panose="03010101010201010101" pitchFamily="66" charset="0"/>
                <a:ea typeface="+mj-ea"/>
                <a:cs typeface="+mj-cs"/>
              </a:rPr>
              <a:t>Цель</a:t>
            </a:r>
            <a:r>
              <a:rPr lang="ru-RU" sz="5800" b="1" dirty="0" smtClean="0">
                <a:solidFill>
                  <a:srgbClr val="C00000"/>
                </a:solidFill>
                <a:latin typeface="Monotype Corsiva" panose="03010101010201010101" pitchFamily="66" charset="0"/>
                <a:ea typeface="+mj-ea"/>
                <a:cs typeface="+mj-cs"/>
              </a:rPr>
              <a:t>: 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 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уровня педагогического мастерства в образовательной области «Художественно-эстетическое развитие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buNone/>
            </a:pPr>
            <a:r>
              <a:rPr lang="ru-RU" sz="5800" b="1" dirty="0">
                <a:solidFill>
                  <a:srgbClr val="C00000"/>
                </a:solidFill>
                <a:latin typeface="Monotype Corsiva" panose="03010101010201010101" pitchFamily="66" charset="0"/>
                <a:ea typeface="+mj-ea"/>
                <a:cs typeface="+mj-cs"/>
              </a:rPr>
              <a:t>Задачи: 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                                                                                                            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нетрадиционной техникой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рисования ТРИЗ-РТВ  «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Монотипия», показать ее изобразительные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особенности;</a:t>
            </a:r>
            <a:endParaRPr lang="ru-RU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повысить мотивацию педагогов к овладению нетрадиционными техниками рисования. </a:t>
            </a:r>
            <a:endParaRPr lang="ru-RU" sz="4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творческого потенциала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педагогов.</a:t>
            </a:r>
            <a:endParaRPr lang="ru-RU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buNone/>
            </a:pPr>
            <a:r>
              <a:rPr lang="ru-RU" sz="5800" b="1" dirty="0">
                <a:solidFill>
                  <a:srgbClr val="C00000"/>
                </a:solidFill>
                <a:latin typeface="Monotype Corsiva" panose="03010101010201010101" pitchFamily="66" charset="0"/>
                <a:ea typeface="+mj-ea"/>
                <a:cs typeface="+mj-cs"/>
              </a:rPr>
              <a:t>Материалы </a:t>
            </a:r>
            <a:r>
              <a:rPr lang="ru-RU" sz="5800" b="1" dirty="0" smtClean="0">
                <a:solidFill>
                  <a:srgbClr val="C00000"/>
                </a:solidFill>
                <a:latin typeface="Monotype Corsiva" panose="03010101010201010101" pitchFamily="66" charset="0"/>
                <a:ea typeface="+mj-ea"/>
                <a:cs typeface="+mj-cs"/>
              </a:rPr>
              <a:t>:</a:t>
            </a:r>
          </a:p>
          <a:p>
            <a:pPr marL="0" indent="0">
              <a:buNone/>
            </a:pP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листы бумаги, пластмассовые доски, загрунтованные холсты на подрамнике, воздушные шары, краски: гуашь, акрил; кисти №10, № 5, салфетки матерчатые, салфетки влажные,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вода.</a:t>
            </a:r>
            <a:endParaRPr lang="ru-RU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200" dirty="0"/>
          </a:p>
        </p:txBody>
      </p:sp>
    </p:spTree>
    <p:extLst>
      <p:ext uri="{BB962C8B-B14F-4D97-AF65-F5344CB8AC3E}">
        <p14:creationId xmlns:p14="http://schemas.microsoft.com/office/powerpoint/2010/main" val="136298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61" y="309026"/>
            <a:ext cx="8568952" cy="62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276872"/>
            <a:ext cx="8137037" cy="297673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«Кто сказал, что пишут красками? 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Пользуются красками, а пишут чувствами». 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                                 Ж..-</a:t>
            </a:r>
            <a:r>
              <a:rPr lang="ru-RU" b="1" dirty="0" err="1" smtClean="0">
                <a:solidFill>
                  <a:schemeClr val="tx1"/>
                </a:solidFill>
                <a:latin typeface="Monotype Corsiva" panose="03010101010201010101" pitchFamily="66" charset="0"/>
              </a:rPr>
              <a:t>Б.С.Шарден</a:t>
            </a:r>
            <a:r>
              <a:rPr lang="ru-RU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367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Младший дошкольный возраст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484784"/>
            <a:ext cx="7272808" cy="1584176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пальчиками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Оттиск печатками из картофеля, яблока.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Тычок жесткой полусухой кистью.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474" y="3511030"/>
            <a:ext cx="2695203" cy="18379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3525093"/>
            <a:ext cx="2821778" cy="202975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3913238"/>
            <a:ext cx="1892218" cy="236527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026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40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Средний дошкольный возраст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600201"/>
            <a:ext cx="4680520" cy="2836911"/>
          </a:xfrm>
        </p:spPr>
        <p:txBody>
          <a:bodyPr>
            <a:normAutofit lnSpcReduction="10000"/>
          </a:bodyPr>
          <a:lstStyle/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Оттиск поролоном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Оттиск печатками из ластика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Свеча + акварель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Восковые мелки +акварель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Отпечатки листьев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Рисунки из ладошки</a:t>
            </a:r>
          </a:p>
          <a:p>
            <a:pPr marL="0" indent="0">
              <a:buNone/>
            </a:pPr>
            <a:endParaRPr lang="ru-RU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9320" y="980728"/>
            <a:ext cx="1371600" cy="18351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3" y="5022205"/>
            <a:ext cx="1927225" cy="13350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5192" y="3109069"/>
            <a:ext cx="2414587" cy="16160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8297" y="4644841"/>
            <a:ext cx="2318215" cy="17393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2240" y="5022205"/>
            <a:ext cx="1928635" cy="13976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5036" y="1381169"/>
            <a:ext cx="1879499" cy="14110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030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1143000"/>
          </a:xfrm>
        </p:spPr>
        <p:txBody>
          <a:bodyPr>
            <a:normAutofit/>
          </a:bodyPr>
          <a:lstStyle/>
          <a:p>
            <a:pPr algn="l"/>
            <a:r>
              <a:rPr lang="ru-RU" sz="40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Старший дошкольный возраст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8229600" cy="4929411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Кляксография с трубочкой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Монотипия пейзажная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Печать по трафарету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Кляксография обычная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Монотипия предметная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60032" y="1800079"/>
            <a:ext cx="1544595" cy="22242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9243" y="3789275"/>
            <a:ext cx="1752500" cy="24465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5236" y="1124744"/>
            <a:ext cx="1846940" cy="24672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0824" y="4366117"/>
            <a:ext cx="2690265" cy="186965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5645" y="4456342"/>
            <a:ext cx="2824986" cy="178096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2219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764704"/>
            <a:ext cx="7704856" cy="4968552"/>
          </a:xfrm>
        </p:spPr>
        <p:txBody>
          <a:bodyPr>
            <a:normAutofit/>
          </a:bodyPr>
          <a:lstStyle/>
          <a:p>
            <a:pPr algn="just"/>
            <a:r>
              <a:rPr lang="ru-RU" b="1" dirty="0">
                <a:solidFill>
                  <a:srgbClr val="C00000"/>
                </a:solidFill>
                <a:latin typeface="Monotype Corsiva" panose="03010101010201010101" pitchFamily="66" charset="0"/>
                <a:ea typeface="+mj-ea"/>
                <a:cs typeface="+mj-cs"/>
              </a:rPr>
              <a:t>Монотипия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Monotype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— это графическая техника рисования, название которой в переводе означает — «один отпечаток».</a:t>
            </a:r>
          </a:p>
          <a:p>
            <a:pPr algn="just"/>
            <a:endParaRPr lang="ru-RU" b="1" dirty="0" smtClean="0">
              <a:solidFill>
                <a:srgbClr val="C00000"/>
              </a:solidFill>
              <a:latin typeface="Monotype Corsiva" panose="03010101010201010101" pitchFamily="66" charset="0"/>
              <a:ea typeface="+mj-ea"/>
              <a:cs typeface="+mj-cs"/>
            </a:endParaRPr>
          </a:p>
          <a:p>
            <a:pPr algn="just"/>
            <a:r>
              <a:rPr lang="ru-RU" b="1" dirty="0" smtClean="0">
                <a:solidFill>
                  <a:srgbClr val="C00000"/>
                </a:solidFill>
                <a:latin typeface="Monotype Corsiva" panose="03010101010201010101" pitchFamily="66" charset="0"/>
                <a:ea typeface="+mj-ea"/>
                <a:cs typeface="+mj-cs"/>
              </a:rPr>
              <a:t>Монотипия </a:t>
            </a:r>
            <a:r>
              <a:rPr lang="ru-RU" b="1" dirty="0">
                <a:solidFill>
                  <a:srgbClr val="C00000"/>
                </a:solidFill>
                <a:latin typeface="Monotype Corsiva" panose="03010101010201010101" pitchFamily="66" charset="0"/>
                <a:ea typeface="+mj-ea"/>
                <a:cs typeface="+mj-cs"/>
              </a:rPr>
              <a:t>полезна для: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воображения;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расширения представлений об окружающем мире;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творческих способностей и фантазии;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воспитания самостоятельности в работе.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4725144"/>
            <a:ext cx="2160240" cy="18108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4077072"/>
            <a:ext cx="1685491" cy="19102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8884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7" cy="114300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Материалы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124744"/>
            <a:ext cx="8344982" cy="5248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качестве основы для рисунка (то есть самой «печатки») можно использовать: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плотные листы бумаги;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толстую глянцевую бумагу;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плёнку;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пластмассовую доску;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стекло;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воздушный шарик;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кафельную плитку.</a:t>
            </a:r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3778" y="2492897"/>
            <a:ext cx="2467586" cy="172819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4720467"/>
            <a:ext cx="2348522" cy="17003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4725144"/>
            <a:ext cx="2369536" cy="164808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2842" y="3861048"/>
            <a:ext cx="1648283" cy="13772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601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43608" y="4149080"/>
            <a:ext cx="7293496" cy="18001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C00000"/>
                </a:solidFill>
                <a:latin typeface="Monotype Corsiva" panose="03010101010201010101" pitchFamily="66" charset="0"/>
                <a:ea typeface="+mj-ea"/>
                <a:cs typeface="+mj-cs"/>
              </a:rPr>
              <a:t>Творите и развивайте </a:t>
            </a:r>
            <a:endParaRPr lang="ru-RU" b="1" dirty="0" smtClean="0">
              <a:solidFill>
                <a:srgbClr val="C00000"/>
              </a:solidFill>
              <a:latin typeface="Monotype Corsiva" panose="03010101010201010101" pitchFamily="66" charset="0"/>
              <a:ea typeface="+mj-ea"/>
              <a:cs typeface="+mj-cs"/>
            </a:endParaRPr>
          </a:p>
          <a:p>
            <a:pPr marL="0" indent="0" algn="ctr">
              <a:buNone/>
            </a:pPr>
            <a:r>
              <a:rPr lang="ru-RU" b="1" dirty="0">
                <a:solidFill>
                  <a:srgbClr val="C00000"/>
                </a:solidFill>
                <a:latin typeface="Monotype Corsiva" panose="03010101010201010101" pitchFamily="66" charset="0"/>
                <a:ea typeface="+mj-ea"/>
                <a:cs typeface="+mj-cs"/>
              </a:rPr>
              <a:t>в</a:t>
            </a:r>
            <a:r>
              <a:rPr lang="ru-RU" b="1" dirty="0" smtClean="0">
                <a:solidFill>
                  <a:srgbClr val="C00000"/>
                </a:solidFill>
                <a:latin typeface="Monotype Corsiva" panose="03010101010201010101" pitchFamily="66" charset="0"/>
                <a:ea typeface="+mj-ea"/>
                <a:cs typeface="+mj-cs"/>
              </a:rPr>
              <a:t>ашу фантазию и </a:t>
            </a:r>
            <a:r>
              <a:rPr lang="ru-RU" b="1" dirty="0">
                <a:solidFill>
                  <a:srgbClr val="C00000"/>
                </a:solidFill>
                <a:latin typeface="Monotype Corsiva" panose="03010101010201010101" pitchFamily="66" charset="0"/>
                <a:ea typeface="+mj-ea"/>
                <a:cs typeface="+mj-cs"/>
              </a:rPr>
              <a:t>воображение!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1268760"/>
            <a:ext cx="3724275" cy="27003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68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541</TotalTime>
  <Words>206</Words>
  <Application>Microsoft Office PowerPoint</Application>
  <PresentationFormat>Экран (4:3)</PresentationFormat>
  <Paragraphs>56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 Монотипия</vt:lpstr>
      <vt:lpstr>Презентация PowerPoint</vt:lpstr>
      <vt:lpstr>Презентация PowerPoint</vt:lpstr>
      <vt:lpstr>Младший дошкольный возраст</vt:lpstr>
      <vt:lpstr>Средний дошкольный возраст</vt:lpstr>
      <vt:lpstr>Старший дошкольный возраст</vt:lpstr>
      <vt:lpstr>Презентация PowerPoint</vt:lpstr>
      <vt:lpstr>Материалы</vt:lpstr>
      <vt:lpstr>Презентация PowerPoint</vt:lpstr>
      <vt:lpstr>Интернет - ресурсы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Монотипия - мир чудес!</dc:title>
  <dc:creator>DNA7 X64</dc:creator>
  <cp:lastModifiedBy>DNA7 X64</cp:lastModifiedBy>
  <cp:revision>33</cp:revision>
  <dcterms:created xsi:type="dcterms:W3CDTF">2019-03-04T17:19:38Z</dcterms:created>
  <dcterms:modified xsi:type="dcterms:W3CDTF">2022-12-10T18:59:22Z</dcterms:modified>
</cp:coreProperties>
</file>