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95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9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0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7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9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5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27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73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22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57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1EB65-EDAF-4660-945E-65E87A266A04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9448-9AAF-456A-B44F-BFDC200CD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5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38894" cy="68580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-392020" y="1190097"/>
            <a:ext cx="7772400" cy="142610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БЕЛАЯ КНИГА ЗИМЫ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89866" y="6421437"/>
            <a:ext cx="5825067" cy="62282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Воспитатель: </a:t>
            </a:r>
            <a:r>
              <a:rPr lang="ru-RU" b="1" dirty="0" err="1" smtClean="0">
                <a:solidFill>
                  <a:srgbClr val="002060"/>
                </a:solidFill>
              </a:rPr>
              <a:t>Тесля</a:t>
            </a:r>
            <a:r>
              <a:rPr lang="ru-RU" b="1" dirty="0" smtClean="0">
                <a:solidFill>
                  <a:srgbClr val="002060"/>
                </a:solidFill>
              </a:rPr>
              <a:t> Ирина Сергеевна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04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6305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8175" y="68793"/>
            <a:ext cx="7886700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ЗИМОЙ ИДЕТ СНЕГ</a:t>
            </a:r>
            <a:endParaRPr lang="ru-RU" sz="3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2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9171093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6625" y="221103"/>
            <a:ext cx="8644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>ЗИМОЙ </a:t>
            </a:r>
            <a:r>
              <a:rPr lang="ru-RU" sz="2400" b="1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>ВСЕ РЕКИ И ОЗЕРА ПОКРЫТЫ ЛЬДОМ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074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06810" y="134293"/>
            <a:ext cx="6449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ЗИМОЙ ЛЮДИ ДЕЛАЮТ КОРМУШКИ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74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1810" y="134293"/>
            <a:ext cx="6359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ЗИМОЙ ЛЮДИ ТЕПЛО ОДЕВАЮТСЯ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68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632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609" y="0"/>
            <a:ext cx="7141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ЗИМОЙ У ДЕТЕЙ МНОГО РАЗВЛЕЧЕНИЙ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94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687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31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Тема Office</vt:lpstr>
      <vt:lpstr>БЕЛАЯ КНИГА ЗИМЫ</vt:lpstr>
      <vt:lpstr>ЗИМОЙ ИДЕТ СНЕГ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БЕЛАЯ КНИГА ЗИМЫ</dc:title>
  <dc:creator>Irina</dc:creator>
  <cp:lastModifiedBy>Irina</cp:lastModifiedBy>
  <cp:revision>5</cp:revision>
  <dcterms:created xsi:type="dcterms:W3CDTF">2022-12-10T15:45:34Z</dcterms:created>
  <dcterms:modified xsi:type="dcterms:W3CDTF">2022-12-10T16:30:38Z</dcterms:modified>
</cp:coreProperties>
</file>