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12"/>
  </p:notesMasterIdLst>
  <p:handoutMasterIdLst>
    <p:handoutMasterId r:id="rId13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87" autoAdjust="0"/>
    <p:restoredTop sz="94713" autoAdjust="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8" d="100"/>
          <a:sy n="88" d="100"/>
        </p:scale>
        <p:origin x="-3822" y="-10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7F4B40-F000-4228-981C-7A1460C781D1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126AA5-65B8-4E60-8BDA-AC7823BF86A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651129-D54A-4BB2-8532-0814607017E4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35E970-E88D-4B31-AA34-5EF2F8E5FD3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35E970-E88D-4B31-AA34-5EF2F8E5FD39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Как называют Дед Мороза в разных уголках земли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6000" y="5661248"/>
            <a:ext cx="6172200" cy="713674"/>
          </a:xfrm>
        </p:spPr>
        <p:txBody>
          <a:bodyPr/>
          <a:lstStyle/>
          <a:p>
            <a:pPr algn="r"/>
            <a:r>
              <a:rPr lang="ru-RU" dirty="0" smtClean="0"/>
              <a:t>Воспитатель</a:t>
            </a:r>
            <a:r>
              <a:rPr lang="ru-RU" dirty="0" smtClean="0"/>
              <a:t>: Сазонова Евгения Сергеевна</a:t>
            </a:r>
            <a:endParaRPr lang="ru-RU" dirty="0"/>
          </a:p>
        </p:txBody>
      </p:sp>
      <p:sp>
        <p:nvSpPr>
          <p:cNvPr id="37889" name="Rectangle 1"/>
          <p:cNvSpPr>
            <a:spLocks noChangeArrowheads="1"/>
          </p:cNvSpPr>
          <p:nvPr/>
        </p:nvSpPr>
        <p:spPr bwMode="auto">
          <a:xfrm>
            <a:off x="68460" y="90100"/>
            <a:ext cx="9007081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Государственное бюджетное дошкольное образовательное учреждение детский сад 428 Московского района Санкт-Петербурга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20221210_0005_page-0001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" y="0"/>
            <a:ext cx="4572000" cy="6858000"/>
          </a:xfrm>
          <a:prstGeom prst="rect">
            <a:avLst/>
          </a:prstGeom>
        </p:spPr>
      </p:pic>
      <p:pic>
        <p:nvPicPr>
          <p:cNvPr id="3" name="Рисунок 2" descr="IMG_20221210_0001_page-0001 (1)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4572000" y="0"/>
            <a:ext cx="4571999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115616" y="548680"/>
            <a:ext cx="7344816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Дед </a:t>
            </a:r>
            <a:r>
              <a:rPr lang="ru-RU" sz="2000" b="1" i="1" dirty="0" err="1" smtClean="0">
                <a:latin typeface="Times New Roman" pitchFamily="18" charset="0"/>
                <a:cs typeface="Times New Roman" pitchFamily="18" charset="0"/>
              </a:rPr>
              <a:t>Моро́з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— главный сказочный персонаж на празднике Нового года.</a:t>
            </a:r>
            <a:b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Изображается в голубой, синей, красной или белой шубе, с длинной белой бородой и посохом в руке, в валенках. В последнее время под влиянием образа аналогичного североамериканского Санта-Клауса, чаще стал изображаться в именно красной шубе. Ездит на тройке лошадей.</a:t>
            </a:r>
            <a:b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Неразлучен со своей внучкой Снегурочкой, обычно изображаемой в белой, серебристой или синей (когда Дед Мороз в красной) шубе.</a:t>
            </a:r>
            <a:b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В разных странах и у разных народов существуют свои новогодние и рождественские персонажи — аналоги русского Деда Мороза.</a:t>
            </a:r>
            <a:b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20221210_0001_page-0001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4536504" cy="6858000"/>
          </a:xfrm>
          <a:prstGeom prst="rect">
            <a:avLst/>
          </a:prstGeom>
        </p:spPr>
      </p:pic>
      <p:pic>
        <p:nvPicPr>
          <p:cNvPr id="3" name="Рисунок 2" descr="IMG_20221210_0002_page-0001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572000" y="0"/>
            <a:ext cx="4572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20221210_0001_page-0001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" y="0"/>
            <a:ext cx="4716015" cy="6858000"/>
          </a:xfrm>
          <a:prstGeom prst="rect">
            <a:avLst/>
          </a:prstGeom>
        </p:spPr>
      </p:pic>
      <p:pic>
        <p:nvPicPr>
          <p:cNvPr id="3" name="Рисунок 2" descr="IMG_20221210_0002_page-0001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716016" y="0"/>
            <a:ext cx="4427985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IMG_20221210_0015_page-0001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4499992" cy="6858000"/>
          </a:xfrm>
          <a:prstGeom prst="rect">
            <a:avLst/>
          </a:prstGeom>
        </p:spPr>
      </p:pic>
      <p:pic>
        <p:nvPicPr>
          <p:cNvPr id="4" name="Рисунок 3" descr="IMG_20221210_0016_page-0001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499993" y="0"/>
            <a:ext cx="4644008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20221210_0013_page-0001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4427984" cy="6858000"/>
          </a:xfrm>
          <a:prstGeom prst="rect">
            <a:avLst/>
          </a:prstGeom>
        </p:spPr>
      </p:pic>
      <p:pic>
        <p:nvPicPr>
          <p:cNvPr id="3" name="Рисунок 2" descr="IMG_20221210_0014_page-0001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427984" y="0"/>
            <a:ext cx="4716016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20221210_0011_page-0001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4499992" cy="6858000"/>
          </a:xfrm>
          <a:prstGeom prst="rect">
            <a:avLst/>
          </a:prstGeom>
        </p:spPr>
      </p:pic>
      <p:pic>
        <p:nvPicPr>
          <p:cNvPr id="3" name="Рисунок 2" descr="IMG_20221210_0012_page-0001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499992" y="0"/>
            <a:ext cx="4644007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20221210_0003_page-0001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4571999" cy="6858000"/>
          </a:xfrm>
          <a:prstGeom prst="rect">
            <a:avLst/>
          </a:prstGeom>
        </p:spPr>
      </p:pic>
      <p:pic>
        <p:nvPicPr>
          <p:cNvPr id="3" name="Рисунок 2" descr="IMG_20221210_0004_page-0001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572000" y="0"/>
            <a:ext cx="4572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20221210_0007_page-0001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" y="0"/>
            <a:ext cx="4644008" cy="6858000"/>
          </a:xfrm>
          <a:prstGeom prst="rect">
            <a:avLst/>
          </a:prstGeom>
        </p:spPr>
      </p:pic>
      <p:pic>
        <p:nvPicPr>
          <p:cNvPr id="3" name="Рисунок 2" descr="IMG_20221210_0008_page-0001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644008" y="0"/>
            <a:ext cx="4499992" cy="6858000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148</TotalTime>
  <Words>36</Words>
  <Application>Microsoft Office PowerPoint</Application>
  <PresentationFormat>Экран (4:3)</PresentationFormat>
  <Paragraphs>5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Эркер</vt:lpstr>
      <vt:lpstr>Как называют Дед Мороза в разных уголках земли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Как называют Дед Мороза в разных уголках земли.</dc:title>
  <dc:creator>пк</dc:creator>
  <cp:lastModifiedBy>пк</cp:lastModifiedBy>
  <cp:revision>13</cp:revision>
  <dcterms:created xsi:type="dcterms:W3CDTF">2022-12-10T10:57:35Z</dcterms:created>
  <dcterms:modified xsi:type="dcterms:W3CDTF">2022-12-10T14:41:48Z</dcterms:modified>
</cp:coreProperties>
</file>