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79B8-9D4E-4F0D-98A2-3EC79E5EE42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6DA4-603F-44BD-98D6-753099E5AD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4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79B8-9D4E-4F0D-98A2-3EC79E5EE42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6DA4-603F-44BD-98D6-753099E5AD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218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79B8-9D4E-4F0D-98A2-3EC79E5EE42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6DA4-603F-44BD-98D6-753099E5AD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793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79B8-9D4E-4F0D-98A2-3EC79E5EE42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6DA4-603F-44BD-98D6-753099E5AD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002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79B8-9D4E-4F0D-98A2-3EC79E5EE42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6DA4-603F-44BD-98D6-753099E5AD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451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79B8-9D4E-4F0D-98A2-3EC79E5EE42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6DA4-603F-44BD-98D6-753099E5AD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359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79B8-9D4E-4F0D-98A2-3EC79E5EE42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6DA4-603F-44BD-98D6-753099E5AD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805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79B8-9D4E-4F0D-98A2-3EC79E5EE42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6DA4-603F-44BD-98D6-753099E5AD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648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79B8-9D4E-4F0D-98A2-3EC79E5EE42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6DA4-603F-44BD-98D6-753099E5AD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973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79B8-9D4E-4F0D-98A2-3EC79E5EE42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6DA4-603F-44BD-98D6-753099E5AD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625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A79B8-9D4E-4F0D-98A2-3EC79E5EE42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6DA4-603F-44BD-98D6-753099E5AD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818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A79B8-9D4E-4F0D-98A2-3EC79E5EE42B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E6DA4-603F-44BD-98D6-753099E5AD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426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51906"/>
            <a:ext cx="9144000" cy="1187533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Презентация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53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Дружба крепкая </a:t>
            </a:r>
            <a:r>
              <a:rPr lang="en-US" sz="53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US" sz="53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53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 сломается</a:t>
            </a:r>
            <a:endParaRPr lang="ru-RU" sz="53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93922" y="5430838"/>
            <a:ext cx="5450773" cy="1088715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Подготовила</a:t>
            </a:r>
          </a:p>
          <a:p>
            <a:pPr algn="l">
              <a:spcBef>
                <a:spcPts val="0"/>
              </a:spcBef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Воспитатель высшей категории</a:t>
            </a:r>
          </a:p>
          <a:p>
            <a:pPr algn="l">
              <a:spcBef>
                <a:spcPts val="0"/>
              </a:spcBef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Пыжик Ольга Юрьевна</a:t>
            </a:r>
          </a:p>
          <a:p>
            <a:endParaRPr lang="ru-RU" dirty="0"/>
          </a:p>
        </p:txBody>
      </p:sp>
      <p:pic>
        <p:nvPicPr>
          <p:cNvPr id="1026" name="Picture 2" descr="Дружба крепкая не сломается. Слушать песню из мультфильма онлайн со словами  и оригинальным текстом или скачать бесплатно ~ Skazki.land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2" t="27505" r="13263" b="17950"/>
          <a:stretch/>
        </p:blipFill>
        <p:spPr bwMode="auto">
          <a:xfrm>
            <a:off x="3467595" y="2521386"/>
            <a:ext cx="4750130" cy="2826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053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Что значит </a:t>
            </a:r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«дружба»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077" t="9938" r="10073" b="16454"/>
          <a:stretch/>
        </p:blipFill>
        <p:spPr>
          <a:xfrm>
            <a:off x="2451100" y="1422400"/>
            <a:ext cx="6921500" cy="510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490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053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Как дружат герои мультфильмов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38200" y="1571737"/>
            <a:ext cx="9623961" cy="30638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2400" dirty="0" smtClean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Самое главное в дружбе на вопрос:</a:t>
            </a:r>
            <a:br>
              <a:rPr lang="ru-RU" sz="2400" dirty="0" smtClean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«Ты с кем дружишь – со мной или с Зайцем?» </a:t>
            </a:r>
            <a:r>
              <a:rPr lang="ru-RU" sz="2400" dirty="0" smtClean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2400" dirty="0" smtClean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400" dirty="0" smtClean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уметь ответить просто:</a:t>
            </a:r>
            <a:br>
              <a:rPr lang="ru-RU" sz="2400" dirty="0" smtClean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«С тобой, … и с Зайцем.»</a:t>
            </a:r>
            <a:r>
              <a:rPr lang="ru-RU" sz="2400" dirty="0" smtClean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2400" dirty="0" smtClean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400" dirty="0" smtClean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чтоб друг при этом всё понял и не обиделся.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2400" dirty="0" smtClean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 ещё я знаю, как не надо дружить – не надо дружить против кого-то!</a:t>
            </a:r>
          </a:p>
        </p:txBody>
      </p:sp>
      <p:pic>
        <p:nvPicPr>
          <p:cNvPr id="1026" name="Picture 2" descr="Трям! Здравствуйте! (мультфильм 1980) смотреть онлайн в хорошем  качествеKinofaile.r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441"/>
          <a:stretch/>
        </p:blipFill>
        <p:spPr bwMode="auto">
          <a:xfrm rot="21324768">
            <a:off x="7091280" y="3825080"/>
            <a:ext cx="3264519" cy="27906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71479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7111" y="365126"/>
            <a:ext cx="8170389" cy="632401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Как </a:t>
            </a:r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правильно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дружить!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50" t="5121" r="14189" b="10737"/>
          <a:stretch/>
        </p:blipFill>
        <p:spPr>
          <a:xfrm>
            <a:off x="2410688" y="997527"/>
            <a:ext cx="6638308" cy="5374822"/>
          </a:xfrm>
        </p:spPr>
      </p:pic>
    </p:spTree>
    <p:extLst>
      <p:ext uri="{BB962C8B-B14F-4D97-AF65-F5344CB8AC3E}">
        <p14:creationId xmlns:p14="http://schemas.microsoft.com/office/powerpoint/2010/main" val="668933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7111" y="365126"/>
            <a:ext cx="10735789" cy="632401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Поговорки и пословицы о дружбе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28156" y="1436913"/>
            <a:ext cx="85502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Старый друг лучше новых двух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Не имей сто рублей, а имей сто друзей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Птица сильна крыльями, а человек – дружбой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chemeClr val="accent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Дерево держится корнями, а человек – друзьями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Хороший друг всегда приходит вовремя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 друзей секретов нет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4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376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7111" y="365126"/>
            <a:ext cx="10735789" cy="632401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песнях о дружбе поётся…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140029"/>
            <a:ext cx="10617200" cy="5593279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 голубого ручейка начинается река, ну а </a:t>
            </a: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дружба начинается с улыбки.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6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Я иду и пою обо всём хорошем, и </a:t>
            </a: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улыбку свою я дарю прохожим.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6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Тем, кто дружен, не страшны тревоги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! Нам любые </a:t>
            </a:r>
            <a:r>
              <a:rPr lang="ru-RU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дОроги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дорОги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!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Если добрый ты, то всегда легко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а когда наоборот – трудно!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Жил на свете </a:t>
            </a: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добрый жук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старый добрый друг. </a:t>
            </a: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Никогда он не ворчал, не кричал, не пищал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Громко крыльями трещал, </a:t>
            </a: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строго ссоры запрещал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Если </a:t>
            </a: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 другом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вышел в путь – </a:t>
            </a: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веселей дорога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!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Друг в беде не бросит, лишнего не спросит 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вот, что значит настоящий, верный друг.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695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7111" y="365126"/>
            <a:ext cx="10735789" cy="632401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Стихотворение о дружбе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140030"/>
            <a:ext cx="4078184" cy="1508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Дружба – это теплый ветер,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Дружба – это светлый мир,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Дружба – солнце на рассвете,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Для души веселый пир!</a:t>
            </a:r>
            <a:endParaRPr lang="ru-RU" sz="1800" dirty="0">
              <a:solidFill>
                <a:schemeClr val="accent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sz="half" idx="1"/>
          </p:nvPr>
        </p:nvSpPr>
        <p:spPr>
          <a:xfrm>
            <a:off x="5895108" y="2147453"/>
            <a:ext cx="4412673" cy="1508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Дружба – это только счастье,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Дружба – у людей одна,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 дружбой не страшны ненастья,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 дружбой жизнь весной полна!</a:t>
            </a:r>
            <a:endParaRPr lang="ru-RU" sz="1800" dirty="0">
              <a:solidFill>
                <a:schemeClr val="accent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sz="half" idx="1"/>
          </p:nvPr>
        </p:nvSpPr>
        <p:spPr>
          <a:xfrm>
            <a:off x="838200" y="3429989"/>
            <a:ext cx="4078184" cy="1508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Друг разделит боль и радость,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Друг поддержит и спасёт,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 другом даже злая слабость – 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Вмиг растает и уйдёт.</a:t>
            </a:r>
            <a:endParaRPr lang="ru-RU" sz="1800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sz="half" idx="1"/>
          </p:nvPr>
        </p:nvSpPr>
        <p:spPr>
          <a:xfrm>
            <a:off x="5895108" y="4674919"/>
            <a:ext cx="4078184" cy="1508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Верь, храни, цени же дружбу,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Это – высший идеал.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Тебе она сослужит службу,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Ведь дружба – это ценный дар!</a:t>
            </a:r>
          </a:p>
        </p:txBody>
      </p:sp>
      <p:sp>
        <p:nvSpPr>
          <p:cNvPr id="7" name="Объект 2"/>
          <p:cNvSpPr>
            <a:spLocks noGrp="1"/>
          </p:cNvSpPr>
          <p:nvPr>
            <p:ph sz="half" idx="1"/>
          </p:nvPr>
        </p:nvSpPr>
        <p:spPr>
          <a:xfrm>
            <a:off x="7080661" y="6287984"/>
            <a:ext cx="4078184" cy="3740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Автор: Ольга Травина</a:t>
            </a:r>
            <a:endParaRPr lang="ru-RU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9938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Кот Леопольд | Герои вики | Fando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3" r="10146"/>
          <a:stretch/>
        </p:blipFill>
        <p:spPr bwMode="auto">
          <a:xfrm>
            <a:off x="241300" y="823830"/>
            <a:ext cx="4064000" cy="6034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394200" y="939799"/>
            <a:ext cx="6451600" cy="1820863"/>
          </a:xfrm>
        </p:spPr>
        <p:txBody>
          <a:bodyPr/>
          <a:lstStyle/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Давайте жить </a:t>
            </a:r>
            <a:r>
              <a:rPr lang="ru-RU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дружно</a:t>
            </a:r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!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Заголовок 5"/>
          <p:cNvSpPr txBox="1">
            <a:spLocks/>
          </p:cNvSpPr>
          <p:nvPr/>
        </p:nvSpPr>
        <p:spPr>
          <a:xfrm>
            <a:off x="5245100" y="5549900"/>
            <a:ext cx="6451600" cy="6778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Спасибо за внимание!</a:t>
            </a:r>
            <a:endParaRPr lang="ru-RU" sz="4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4660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301</Words>
  <Application>Microsoft Office PowerPoint</Application>
  <PresentationFormat>Широкоэкранный</PresentationFormat>
  <Paragraphs>55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Verdana</vt:lpstr>
      <vt:lpstr>Wingdings</vt:lpstr>
      <vt:lpstr>Тема Office</vt:lpstr>
      <vt:lpstr>Презентация Дружба крепкая  не сломается</vt:lpstr>
      <vt:lpstr>Что значит «дружба»?</vt:lpstr>
      <vt:lpstr>Как дружат герои мультфильмов</vt:lpstr>
      <vt:lpstr>Как правильно дружить!</vt:lpstr>
      <vt:lpstr>Поговорки и пословицы о дружбе</vt:lpstr>
      <vt:lpstr>В песнях о дружбе поётся…</vt:lpstr>
      <vt:lpstr>Стихотворение о дружбе</vt:lpstr>
      <vt:lpstr>Давайте жить дружно!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Дружба крепкая  не сломается</dc:title>
  <dc:creator>ASUS</dc:creator>
  <cp:lastModifiedBy>ASUS</cp:lastModifiedBy>
  <cp:revision>13</cp:revision>
  <dcterms:created xsi:type="dcterms:W3CDTF">2022-12-10T14:08:35Z</dcterms:created>
  <dcterms:modified xsi:type="dcterms:W3CDTF">2022-12-10T15:08:49Z</dcterms:modified>
</cp:coreProperties>
</file>