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108" d="100"/>
          <a:sy n="108" d="100"/>
        </p:scale>
        <p:origin x="170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BBB7F-82B8-4349-8E78-C62C105579AA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02B63-6A42-46A4-8E06-1F0E3C850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4000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8045_11-p-foni-dlya-prezentatsii-sportivnie-detskie-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848872" cy="316835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Gabriola" pitchFamily="82" charset="0"/>
                <a:cs typeface="DaunPenh" pitchFamily="2" charset="0"/>
              </a:rPr>
              <a:t>Физкультурное развитие детей </a:t>
            </a:r>
            <a:br>
              <a:rPr lang="ru-RU" b="1" dirty="0">
                <a:solidFill>
                  <a:srgbClr val="7030A0"/>
                </a:solidFill>
                <a:latin typeface="Gabriola" pitchFamily="82" charset="0"/>
                <a:cs typeface="DaunPenh" pitchFamily="2" charset="0"/>
              </a:rPr>
            </a:br>
            <a:r>
              <a:rPr lang="ru-RU" b="1" dirty="0">
                <a:solidFill>
                  <a:srgbClr val="7030A0"/>
                </a:solidFill>
                <a:latin typeface="Gabriola" pitchFamily="82" charset="0"/>
                <a:cs typeface="DaunPenh" pitchFamily="2" charset="0"/>
              </a:rPr>
              <a:t>(старшего –подготовительного) </a:t>
            </a:r>
            <a:br>
              <a:rPr lang="ru-RU" b="1" dirty="0">
                <a:solidFill>
                  <a:srgbClr val="7030A0"/>
                </a:solidFill>
                <a:latin typeface="Gabriola" pitchFamily="82" charset="0"/>
                <a:cs typeface="DaunPenh" pitchFamily="2" charset="0"/>
              </a:rPr>
            </a:br>
            <a:r>
              <a:rPr lang="ru-RU" b="1" dirty="0">
                <a:solidFill>
                  <a:srgbClr val="7030A0"/>
                </a:solidFill>
                <a:latin typeface="Gabriola" pitchFamily="82" charset="0"/>
                <a:cs typeface="DaunPenh" pitchFamily="2" charset="0"/>
              </a:rPr>
              <a:t>дошкольного возраста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869160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МАДОУ №75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Воспитатели: </a:t>
            </a:r>
            <a:r>
              <a:rPr lang="ru-RU" sz="2400" b="1" dirty="0" err="1">
                <a:solidFill>
                  <a:srgbClr val="FF0000"/>
                </a:solidFill>
                <a:latin typeface="Gabriola" pitchFamily="82" charset="0"/>
              </a:rPr>
              <a:t>Чернецова</a:t>
            </a:r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 В.И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                            </a:t>
            </a:r>
            <a:r>
              <a:rPr lang="ru-RU" sz="2400" b="1" dirty="0" err="1">
                <a:solidFill>
                  <a:srgbClr val="FF0000"/>
                </a:solidFill>
                <a:latin typeface="Gabriola" pitchFamily="82" charset="0"/>
              </a:rPr>
              <a:t>Остас</a:t>
            </a:r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 Н.Н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                           Силантьева М.А</a:t>
            </a:r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t2.depositphotos.com/3591429/10903/i/950/depositphotos_109036032-stock-photo-children-playing-with-balloo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latin typeface="Gabriola" pitchFamily="82" charset="0"/>
              </a:rPr>
              <a:t>	По методам проведения развлечения делятся на следующие разновидности:</a:t>
            </a:r>
          </a:p>
          <a:p>
            <a:r>
              <a:rPr lang="ru-RU" b="1" dirty="0">
                <a:latin typeface="Gabriola" pitchFamily="82" charset="0"/>
              </a:rPr>
              <a:t>- игровые (проводятся с детьми всех возрастов),</a:t>
            </a:r>
          </a:p>
          <a:p>
            <a:r>
              <a:rPr lang="ru-RU" b="1" dirty="0">
                <a:latin typeface="Gabriola" pitchFamily="82" charset="0"/>
              </a:rPr>
              <a:t>- соревновательные (с детьми 5-7 лет),</a:t>
            </a:r>
          </a:p>
          <a:p>
            <a:r>
              <a:rPr lang="ru-RU" b="1" dirty="0">
                <a:latin typeface="Gabriola" pitchFamily="82" charset="0"/>
              </a:rPr>
              <a:t>- сюжетные (двигательные задания осуществляются в соответствии с рассказом ведущего, а все игры и упражнения связываются единой темой и идеей),</a:t>
            </a:r>
          </a:p>
          <a:p>
            <a:r>
              <a:rPr lang="ru-RU" b="1" dirty="0">
                <a:latin typeface="Gabriola" pitchFamily="82" charset="0"/>
              </a:rPr>
              <a:t>- творческие (проблемные ситуации и задачи, задания- головоломки, вопросы-провокации, поисковые вопросы).</a:t>
            </a:r>
          </a:p>
          <a:p>
            <a:endParaRPr lang="ru-RU" b="1" dirty="0">
              <a:latin typeface="Gabriola" pitchFamily="82" charset="0"/>
            </a:endParaRP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	По тематике физкультурные развлечения можно условно разделить на четыре основные группы:</a:t>
            </a:r>
          </a:p>
          <a:p>
            <a:r>
              <a:rPr lang="ru-RU" b="1" dirty="0">
                <a:latin typeface="Gabriola" pitchFamily="82" charset="0"/>
              </a:rPr>
              <a:t>Развлекательные («Весёлые старты», «Петрушкины забавы» и др.)</a:t>
            </a:r>
          </a:p>
          <a:p>
            <a:r>
              <a:rPr lang="ru-RU" b="1" dirty="0">
                <a:latin typeface="Gabriola" pitchFamily="82" charset="0"/>
              </a:rPr>
              <a:t>Познавательные (спортивные викторины, «Форд </a:t>
            </a:r>
            <a:r>
              <a:rPr lang="ru-RU" b="1" dirty="0" err="1">
                <a:latin typeface="Gabriola" pitchFamily="82" charset="0"/>
              </a:rPr>
              <a:t>Байярд</a:t>
            </a:r>
            <a:r>
              <a:rPr lang="ru-RU" b="1" dirty="0">
                <a:latin typeface="Gabriola" pitchFamily="82" charset="0"/>
              </a:rPr>
              <a:t>» и др.)</a:t>
            </a:r>
          </a:p>
          <a:p>
            <a:r>
              <a:rPr lang="ru-RU" b="1" dirty="0">
                <a:latin typeface="Gabriola" pitchFamily="82" charset="0"/>
              </a:rPr>
              <a:t>Нравственно-патриотические («Папа, мама, я – спортивная семья», «Народные забавы»)</a:t>
            </a:r>
          </a:p>
          <a:p>
            <a:r>
              <a:rPr lang="ru-RU" b="1" dirty="0">
                <a:latin typeface="Gabriola" pitchFamily="82" charset="0"/>
              </a:rPr>
              <a:t>Воспитывающие привычку к здоровому образу жизни («Солнце, воздух и вода – наши лучшие друзья», «Чистота – залог здоровья» и др.)</a:t>
            </a:r>
          </a:p>
          <a:p>
            <a:endParaRPr lang="ru-RU" b="1" dirty="0">
              <a:latin typeface="Gabriola" pitchFamily="82" charset="0"/>
            </a:endParaRP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	При проведении развлечения или досуга можно использовать нетрадиционное оборудование и инвентарь, подбирая его по выбранной</a:t>
            </a:r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atherineasquithgallery.com/uploads/posts/2021-02/1613682108_34-p-foni-dlya-detskoi-prezentatsii-sport-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Gabriola" pitchFamily="82" charset="0"/>
              </a:rPr>
              <a:t>СПАСИБО ЗА ВНИМАНИЕ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t2.depositphotos.com/4693897/8009/i/950/depositphotos_80094602-stock-photo-young-rice-sprout-in-cultiva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7" y="0"/>
            <a:ext cx="91399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86800" cy="2016224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        Цель:</a:t>
            </a:r>
            <a:b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</a:br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 физического воспитания является воспитание здорового, жизнерадостного, жизнестойкого, физически совершенного, гармонически и творчески развитого ребенка</a:t>
            </a:r>
            <a:r>
              <a:rPr lang="ru-RU" sz="2800" dirty="0"/>
              <a:t>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92896"/>
            <a:ext cx="8640960" cy="41044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	Задачи: </a:t>
            </a:r>
          </a:p>
          <a:p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 Охрана и укрепление здоровья детей,</a:t>
            </a:r>
          </a:p>
          <a:p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 Развитие физических качеств,</a:t>
            </a:r>
          </a:p>
          <a:p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 Формирование двигательных умений и навыков в соответствии с индивидуальными особенностями ребенка,</a:t>
            </a:r>
          </a:p>
          <a:p>
            <a:r>
              <a:rPr lang="ru-RU" sz="2800" b="1" dirty="0">
                <a:solidFill>
                  <a:srgbClr val="002060"/>
                </a:solidFill>
                <a:latin typeface="Gabriola" pitchFamily="82" charset="0"/>
              </a:rPr>
              <a:t>Создание условий для реализации потребности детей в двигательной активности и </a:t>
            </a:r>
            <a:r>
              <a:rPr lang="ru-RU" sz="2800" b="1" dirty="0" err="1">
                <a:solidFill>
                  <a:srgbClr val="002060"/>
                </a:solidFill>
                <a:latin typeface="Gabriola" pitchFamily="82" charset="0"/>
              </a:rPr>
              <a:t>др</a:t>
            </a:r>
            <a:endParaRPr lang="ru-RU" sz="2800" b="1" dirty="0">
              <a:solidFill>
                <a:srgbClr val="002060"/>
              </a:solidFill>
              <a:latin typeface="Gabriola" pitchFamily="82" charset="0"/>
            </a:endParaRP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4102" name="Picture 6" descr="https://1.bp.blogspot.com/-J0PneeQNs48/X4nW72JLLKI/AAAAAAAA9_w/BJzeN5j_k4gYqYeOQjTmYvJVnQASvqxwgCLcBGAsYHQ/s800/%25D0%25BC%25D1%258F%25D1%2587%25D0%25B8_%2BDoV%2B%25281%25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916832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honoteka.org/uploads/posts/2021-04/1618455055_40-phonoteka_org-p-morskoi-fon-dlya-fotoshopa-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err="1">
                <a:latin typeface="Gabriola" pitchFamily="82" charset="0"/>
              </a:rPr>
              <a:t>Физкультурно</a:t>
            </a:r>
            <a:r>
              <a:rPr lang="ru-RU" b="1" dirty="0">
                <a:latin typeface="Gabriola" pitchFamily="82" charset="0"/>
              </a:rPr>
              <a:t> – оздоровительная деятельность  </a:t>
            </a:r>
          </a:p>
          <a:p>
            <a:pPr algn="ctr">
              <a:buNone/>
            </a:pPr>
            <a:r>
              <a:rPr lang="ru-RU" b="1" dirty="0">
                <a:latin typeface="Gabriola" pitchFamily="82" charset="0"/>
              </a:rPr>
              <a:t>     включает в себя создание системы двигательной активности в течение дня:</a:t>
            </a:r>
          </a:p>
          <a:p>
            <a:pPr algn="ctr">
              <a:buNone/>
            </a:pPr>
            <a:endParaRPr lang="ru-RU" b="1" dirty="0">
              <a:latin typeface="Gabriola" pitchFamily="82" charset="0"/>
            </a:endParaRPr>
          </a:p>
          <a:p>
            <a:r>
              <a:rPr lang="ru-RU" b="1" dirty="0">
                <a:latin typeface="Gabriola" pitchFamily="82" charset="0"/>
              </a:rPr>
              <a:t>Утренняя гимнастика (ежедневно);</a:t>
            </a:r>
          </a:p>
          <a:p>
            <a:r>
              <a:rPr lang="ru-RU" b="1" dirty="0">
                <a:latin typeface="Gabriola" pitchFamily="82" charset="0"/>
              </a:rPr>
              <a:t>Физкультурные занятия (3 раза в неделю);</a:t>
            </a:r>
          </a:p>
          <a:p>
            <a:r>
              <a:rPr lang="ru-RU" b="1" dirty="0">
                <a:latin typeface="Gabriola" pitchFamily="82" charset="0"/>
              </a:rPr>
              <a:t>Прогулки с включением подвижных игр;</a:t>
            </a:r>
          </a:p>
          <a:p>
            <a:r>
              <a:rPr lang="ru-RU" b="1" dirty="0">
                <a:latin typeface="Gabriola" pitchFamily="82" charset="0"/>
              </a:rPr>
              <a:t>Пальчиковая гимнастика (ежедневно во время режимных моментов);</a:t>
            </a:r>
          </a:p>
          <a:p>
            <a:r>
              <a:rPr lang="ru-RU" b="1" dirty="0">
                <a:latin typeface="Gabriola" pitchFamily="82" charset="0"/>
              </a:rPr>
              <a:t>Оздоровительная гимнастика после дневного сна (ежедневно);</a:t>
            </a:r>
          </a:p>
          <a:p>
            <a:r>
              <a:rPr lang="ru-RU" b="1" dirty="0">
                <a:latin typeface="Gabriola" pitchFamily="82" charset="0"/>
              </a:rPr>
              <a:t>Физкультминутки (ежедневно);</a:t>
            </a:r>
          </a:p>
          <a:p>
            <a:r>
              <a:rPr lang="ru-RU" b="1" dirty="0">
                <a:latin typeface="Gabriola" pitchFamily="82" charset="0"/>
              </a:rPr>
              <a:t>Спортивные досуги, развлечения, праздники (2-3 раза в год).</a:t>
            </a: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5372" name="Picture 12" descr="https://ds05.infourok.ru/uploads/ex/02bb/000ff4c2-7882b603/hello_html_m7c51eb7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2508">
            <a:off x="6498521" y="5208208"/>
            <a:ext cx="2226877" cy="15407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291E-6 L -0.6948 -0.0041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pinimg.com/originals/88/a6/a4/88a6a44b22b4b14a59316cb905e722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8" name="Picture 4" descr="https://catherineasquithgallery.com/uploads/posts/2021-02/1614545952_3-p-solntse-na-belom-fone-3.png"/>
          <p:cNvPicPr>
            <a:picLocks noChangeAspect="1" noChangeArrowheads="1"/>
          </p:cNvPicPr>
          <p:nvPr/>
        </p:nvPicPr>
        <p:blipFill>
          <a:blip r:embed="rId3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1944216" cy="195717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583264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/>
              <a:t>		</a:t>
            </a:r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УТРЕННЯЯ ГИМНАСТИКА </a:t>
            </a:r>
          </a:p>
          <a:p>
            <a:pPr algn="just">
              <a:buNone/>
            </a:pPr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		Снимает остаточное торможение после ночного сна, обеспечивает тренировку всех мышц, что способствует  воспитанию хорошей осанки, подготавливает организм ребенка к последующим нагрузкам; ребёнок получает заряд бодрости на весь день. </a:t>
            </a:r>
          </a:p>
          <a:p>
            <a:pPr algn="just">
              <a:buNone/>
            </a:pPr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		Утренняя гимнастика проводится ежедневно. В месяц используется два комплекса утренней гимнастики: с предметами и без предметов.</a:t>
            </a:r>
          </a:p>
          <a:p>
            <a:pPr>
              <a:buNone/>
            </a:pPr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		 Виды утренней гимнастики: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Типовые комплексы (классическая форма);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Оздоровительный бег;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Гимнастика, состоящая из подвижных игр;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На основе определённого сюжета;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На полосе препятствий;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На танцевальных движениях;</a:t>
            </a:r>
          </a:p>
          <a:p>
            <a:r>
              <a:rPr lang="ru-RU" sz="2900" b="1" dirty="0">
                <a:solidFill>
                  <a:srgbClr val="C00000"/>
                </a:solidFill>
                <a:latin typeface="Gabriola" pitchFamily="82" charset="0"/>
              </a:rPr>
              <a:t>Другие виды, основанные на инновационных программах и технологиях</a:t>
            </a:r>
            <a:r>
              <a:rPr lang="ru-RU" sz="3100" b="1" dirty="0">
                <a:solidFill>
                  <a:srgbClr val="C00000"/>
                </a:solidFill>
                <a:latin typeface="Gabriola" pitchFamily="82" charset="0"/>
              </a:rPr>
              <a:t>.</a:t>
            </a:r>
          </a:p>
          <a:p>
            <a:endParaRPr lang="ru-RU" sz="3100" b="1" dirty="0">
              <a:solidFill>
                <a:srgbClr val="C000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5851 L 0.73819 -0.5515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atherineasquithgallery.com/uploads/posts/2021-02/1613586094_60-p-fon-dlya-prezentatsii-dlya-studentov-6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6633"/>
            <a:ext cx="8291264" cy="5544615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/>
              <a:t>	</a:t>
            </a:r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ПАЛЬЧИКОВАЯ ГИМНАСТИКА</a:t>
            </a:r>
          </a:p>
          <a:p>
            <a:pPr algn="just">
              <a:buNone/>
            </a:pPr>
            <a:r>
              <a:rPr lang="ru-RU" sz="2400" b="1" dirty="0">
                <a:latin typeface="Gabriola" pitchFamily="82" charset="0"/>
              </a:rPr>
              <a:t> 	Способствует развитию интеллектуальных способностей, в том числе освоению речи.</a:t>
            </a:r>
          </a:p>
          <a:p>
            <a:r>
              <a:rPr lang="ru-RU" sz="2400" b="1" dirty="0">
                <a:latin typeface="Gabriola" pitchFamily="82" charset="0"/>
              </a:rPr>
              <a:t>Функции пальчиковой гимнастики:</a:t>
            </a:r>
          </a:p>
          <a:p>
            <a:r>
              <a:rPr lang="ru-RU" sz="2400" b="1" dirty="0">
                <a:latin typeface="Gabriola" pitchFamily="82" charset="0"/>
              </a:rPr>
              <a:t>Способствует развитию ловкости пальцев, </a:t>
            </a:r>
          </a:p>
          <a:p>
            <a:r>
              <a:rPr lang="ru-RU" sz="2400" b="1" dirty="0">
                <a:latin typeface="Gabriola" pitchFamily="82" charset="0"/>
              </a:rPr>
              <a:t> Активизирует речевые центры,</a:t>
            </a:r>
          </a:p>
          <a:p>
            <a:r>
              <a:rPr lang="ru-RU" sz="2400" b="1" dirty="0">
                <a:latin typeface="Gabriola" pitchFamily="82" charset="0"/>
              </a:rPr>
              <a:t>Развивают речевые центры,</a:t>
            </a:r>
          </a:p>
          <a:p>
            <a:r>
              <a:rPr lang="ru-RU" sz="2400" b="1" dirty="0">
                <a:latin typeface="Gabriola" pitchFamily="82" charset="0"/>
              </a:rPr>
              <a:t>Создают позитивную атмосферу в группе, вызывают положительные эмоции.</a:t>
            </a:r>
          </a:p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Gabriola" pitchFamily="82" charset="0"/>
              </a:rPr>
              <a:t>	Виды пальчиковых игр:</a:t>
            </a:r>
          </a:p>
          <a:p>
            <a:r>
              <a:rPr lang="ru-RU" sz="2400" b="1" dirty="0">
                <a:latin typeface="Gabriola" pitchFamily="82" charset="0"/>
              </a:rPr>
              <a:t>Игры со стихотворным сопровождением,</a:t>
            </a:r>
          </a:p>
          <a:p>
            <a:r>
              <a:rPr lang="ru-RU" sz="2400" b="1" dirty="0">
                <a:latin typeface="Gabriola" pitchFamily="82" charset="0"/>
              </a:rPr>
              <a:t>Игры-манипуляции,</a:t>
            </a:r>
          </a:p>
          <a:p>
            <a:r>
              <a:rPr lang="ru-RU" sz="2400" b="1" dirty="0">
                <a:latin typeface="Gabriola" pitchFamily="82" charset="0"/>
              </a:rPr>
              <a:t>Игры-инсценировки (пальчиковый театр)</a:t>
            </a:r>
          </a:p>
          <a:p>
            <a:r>
              <a:rPr lang="ru-RU" sz="2400" b="1" dirty="0">
                <a:latin typeface="Gabriola" pitchFamily="82" charset="0"/>
              </a:rPr>
              <a:t>Нетрадиционные пальчиковые игры с предметами (шишки, теннисные мячики, массажные ёжики, мячики </a:t>
            </a:r>
            <a:r>
              <a:rPr lang="ru-RU" sz="2400" b="1" dirty="0" err="1">
                <a:latin typeface="Gabriola" pitchFamily="82" charset="0"/>
              </a:rPr>
              <a:t>су-джок</a:t>
            </a:r>
            <a:r>
              <a:rPr lang="ru-RU" sz="2400" b="1" dirty="0">
                <a:latin typeface="Gabriola" pitchFamily="82" charset="0"/>
              </a:rPr>
              <a:t>, орехи и др.)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atherineasquithgallery.com/uploads/posts/2021-02/1613635152_1-p-fon-dlya-prezentatsii-zdorovii-obraz-zhizn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267"/>
            <a:ext cx="9144000" cy="690526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ФИЗМИНУТКИ (проводятся ежедневно).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	Основные задачи </a:t>
            </a:r>
            <a:r>
              <a:rPr lang="ru-RU" b="1" dirty="0" err="1">
                <a:solidFill>
                  <a:srgbClr val="002060"/>
                </a:solidFill>
                <a:latin typeface="Gabriola" pitchFamily="82" charset="0"/>
              </a:rPr>
              <a:t>физминуток</a:t>
            </a: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: снять усталость и напряжение, внести эмоциональный заряд,  совершенствовать общую моторику, выработать чёткие координированные действия во взаимосвязи с речью.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	</a:t>
            </a:r>
          </a:p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	Классификация </a:t>
            </a:r>
            <a:r>
              <a:rPr lang="ru-RU" b="1" dirty="0" err="1">
                <a:solidFill>
                  <a:srgbClr val="002060"/>
                </a:solidFill>
                <a:latin typeface="Gabriola" pitchFamily="82" charset="0"/>
              </a:rPr>
              <a:t>физминуток</a:t>
            </a: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: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Танцевальные,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Оздоровительные (точечный массаж),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Мозговая гимнастика(качание головой, ленивые восьмёрки руками и т.д.)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Ритмические (движения более чёткие, отработанные под счёт),</a:t>
            </a:r>
          </a:p>
          <a:p>
            <a:r>
              <a:rPr lang="ru-RU" b="1" dirty="0" err="1">
                <a:solidFill>
                  <a:srgbClr val="002060"/>
                </a:solidFill>
                <a:latin typeface="Gabriola" pitchFamily="82" charset="0"/>
              </a:rPr>
              <a:t>Общеразвивающие</a:t>
            </a: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 упражнения,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Подвижные игры малой подвижности,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Двигательно-речевые </a:t>
            </a:r>
            <a:r>
              <a:rPr lang="ru-RU" b="1" dirty="0" err="1">
                <a:solidFill>
                  <a:srgbClr val="002060"/>
                </a:solidFill>
                <a:latin typeface="Gabriola" pitchFamily="82" charset="0"/>
              </a:rPr>
              <a:t>физминутки</a:t>
            </a: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 (дыхательная и артикуляционная   гимнастики),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Пантомимическая гимнастика (подражание животным, птицам и т.д.)</a:t>
            </a:r>
          </a:p>
          <a:p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Дидактические игры с движениями («Светофор», «Зверь, птица, рыба»)</a:t>
            </a:r>
          </a:p>
          <a:p>
            <a:r>
              <a:rPr lang="ru-RU" b="1" dirty="0" err="1">
                <a:solidFill>
                  <a:srgbClr val="002060"/>
                </a:solidFill>
                <a:latin typeface="Gabriola" pitchFamily="82" charset="0"/>
              </a:rPr>
              <a:t>Психогимнастика</a:t>
            </a:r>
            <a:r>
              <a:rPr lang="ru-RU" b="1" dirty="0">
                <a:solidFill>
                  <a:srgbClr val="002060"/>
                </a:solidFill>
                <a:latin typeface="Gabriola" pitchFamily="82" charset="0"/>
              </a:rPr>
              <a:t> (имитация зевоты, чередование веселья и грусти и др.)</a:t>
            </a:r>
          </a:p>
          <a:p>
            <a:endParaRPr lang="ru-RU" b="1" dirty="0">
              <a:solidFill>
                <a:srgbClr val="00206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s://catherineasquithgallery.com/uploads/posts/2021-02/1613686101_2-p-fon-dlya-prezentatsii-son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Функция ГИМНАСТИКИ ПОСЛЕ СНА – помочь внутренним органам войти в рабочий режим, активизировать нервную систему , укрепление мышечного корсета, профилактика плоскостопия и осанки.</a:t>
            </a:r>
          </a:p>
          <a:p>
            <a:pPr>
              <a:buNone/>
            </a:pPr>
            <a:endParaRPr lang="ru-RU" b="1" dirty="0">
              <a:solidFill>
                <a:srgbClr val="FFFF00"/>
              </a:solidFill>
              <a:latin typeface="Gabriola" pitchFamily="82" charset="0"/>
            </a:endParaRPr>
          </a:p>
          <a:p>
            <a:pPr>
              <a:buNone/>
            </a:pPr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	Гимнастика после сна состоит из четырёх частей:</a:t>
            </a:r>
          </a:p>
          <a:p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Упражнения в постели,</a:t>
            </a:r>
          </a:p>
          <a:p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Дыхательные упражнения,</a:t>
            </a:r>
          </a:p>
          <a:p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Ходьба по дорожке здоровья,</a:t>
            </a:r>
          </a:p>
          <a:p>
            <a:r>
              <a:rPr lang="ru-RU" b="1" dirty="0" err="1">
                <a:solidFill>
                  <a:srgbClr val="FFFF00"/>
                </a:solidFill>
                <a:latin typeface="Gabriola" pitchFamily="82" charset="0"/>
              </a:rPr>
              <a:t>Самомассаж</a:t>
            </a:r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rgbClr val="FFFF00"/>
                </a:solidFill>
                <a:latin typeface="Gabriola" pitchFamily="82" charset="0"/>
              </a:rPr>
              <a:t>	Продолжительность гимнастики после сна 12 – 15 минут.</a:t>
            </a:r>
          </a:p>
        </p:txBody>
      </p:sp>
      <p:sp>
        <p:nvSpPr>
          <p:cNvPr id="19458" name="AutoShape 2" descr="https://kartinkin.net/uploads/posts/2021-01/1610211748_3-p-fon-so-zvezdami-dlya-prezentatsii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kartinkin.net/uploads/posts/2021-01/1610211748_3-p-fon-so-zvezdami-dlya-prezentatsii-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catherineasquithgallery.com/uploads/posts/2021-02/1613501423_71-p-prezentatsiya-foni-dlya-slaidov-detskii-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latin typeface="Gabriola" pitchFamily="82" charset="0"/>
              </a:rPr>
              <a:t>	ПОДВИЖНЫЕ ИГРЫ одно из важных средств всестороннего развития детей дошкольного возраста. Она комплексно воздействует на весь организм и на все стороны развития личности ребенка. Значение подвижной игры в воспитании физических качеств: быстроты, ловкости, силы, выносливости, координации движений. </a:t>
            </a:r>
          </a:p>
          <a:p>
            <a:pPr>
              <a:buNone/>
            </a:pPr>
            <a:endParaRPr lang="ru-RU" b="1" dirty="0">
              <a:latin typeface="Gabriola" pitchFamily="82" charset="0"/>
            </a:endParaRP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	Виды подвижных игр:</a:t>
            </a:r>
          </a:p>
          <a:p>
            <a:r>
              <a:rPr lang="ru-RU" b="1" dirty="0">
                <a:latin typeface="Gabriola" pitchFamily="82" charset="0"/>
              </a:rPr>
              <a:t>Подвижные игры большой подвижности (вся группа) – бег, прыжки («</a:t>
            </a:r>
            <a:r>
              <a:rPr lang="ru-RU" b="1" dirty="0" err="1">
                <a:latin typeface="Gabriola" pitchFamily="82" charset="0"/>
              </a:rPr>
              <a:t>Ловишки</a:t>
            </a:r>
            <a:r>
              <a:rPr lang="ru-RU" b="1" dirty="0">
                <a:latin typeface="Gabriola" pitchFamily="82" charset="0"/>
              </a:rPr>
              <a:t>», «Пятнашки»)</a:t>
            </a:r>
          </a:p>
          <a:p>
            <a:r>
              <a:rPr lang="ru-RU" b="1" dirty="0">
                <a:latin typeface="Gabriola" pitchFamily="82" charset="0"/>
              </a:rPr>
              <a:t>Подвижные игры средней подвижности (вся группа) – ходьба, передача предметов друг другу,</a:t>
            </a:r>
          </a:p>
          <a:p>
            <a:r>
              <a:rPr lang="ru-RU" b="1" dirty="0">
                <a:latin typeface="Gabriola" pitchFamily="82" charset="0"/>
              </a:rPr>
              <a:t> Подвижные игры малой подвижности – ходьба в медленном темпе, игры на внимательность («Морская фигура», «Найди и промолчи» и др.)</a:t>
            </a:r>
          </a:p>
          <a:p>
            <a:endParaRPr lang="ru-RU" b="1" dirty="0">
              <a:latin typeface="Gabriola" pitchFamily="82" charset="0"/>
            </a:endParaRP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	Все игры для детей дошкольного возраста построены на движении. Их можно разделить на две большие группы:</a:t>
            </a:r>
          </a:p>
          <a:p>
            <a:r>
              <a:rPr lang="ru-RU" b="1" dirty="0">
                <a:latin typeface="Gabriola" pitchFamily="82" charset="0"/>
              </a:rPr>
              <a:t>Игры с правилами (сюжетные и без сюжета, игры – забавы),</a:t>
            </a:r>
          </a:p>
          <a:p>
            <a:r>
              <a:rPr lang="ru-RU" b="1" dirty="0">
                <a:latin typeface="Gabriola" pitchFamily="82" charset="0"/>
              </a:rPr>
              <a:t>Спортивные игры (городки, бадминтон)</a:t>
            </a:r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catherineasquithgallery.com/uploads/posts/2021-02/1613654686_6-p-fon-dlya-prezentatsii-sportivnii-dlya-dete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1"/>
            <a:ext cx="925252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>
                <a:latin typeface="Gabriola" pitchFamily="82" charset="0"/>
              </a:rPr>
              <a:t>	ФИЗКУЛЬТУРНЫЕ РАЗВЛЕНЧЕНИЯ проводятся 2-3 раза в год.  </a:t>
            </a: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	Основным назначением физкультурного развлечения является организация активного отдыха. Оно доставляет детям радость и наряду с этим способствует решению задач физического воспитания. </a:t>
            </a:r>
          </a:p>
          <a:p>
            <a:pPr>
              <a:buNone/>
            </a:pPr>
            <a:endParaRPr lang="ru-RU" b="1" dirty="0">
              <a:latin typeface="Gabriola" pitchFamily="82" charset="0"/>
            </a:endParaRPr>
          </a:p>
          <a:p>
            <a:pPr>
              <a:buNone/>
            </a:pPr>
            <a:r>
              <a:rPr lang="ru-RU" b="1" dirty="0">
                <a:latin typeface="Gabriola" pitchFamily="82" charset="0"/>
              </a:rPr>
              <a:t>	Для развлечений выбираются упражнения , освоенные детьми на физкультурных занятиях, в которых можно состязаться в ловкости, быстроте, смекалке, находчивости, сообразительности.</a:t>
            </a:r>
          </a:p>
          <a:p>
            <a:pPr lvl="8"/>
            <a:r>
              <a:rPr lang="ru-RU" sz="2600" b="1" dirty="0">
                <a:latin typeface="Gabriola" pitchFamily="82" charset="0"/>
              </a:rPr>
              <a:t>Классификация развлечений:</a:t>
            </a:r>
          </a:p>
          <a:p>
            <a:pPr lvl="8"/>
            <a:r>
              <a:rPr lang="ru-RU" sz="2600" b="1" dirty="0">
                <a:latin typeface="Gabriola" pitchFamily="82" charset="0"/>
              </a:rPr>
              <a:t>На основе подвижных игр,</a:t>
            </a:r>
          </a:p>
          <a:p>
            <a:pPr lvl="8"/>
            <a:r>
              <a:rPr lang="ru-RU" sz="2600" b="1" dirty="0">
                <a:latin typeface="Gabriola" pitchFamily="82" charset="0"/>
              </a:rPr>
              <a:t>На основе спортивных упражнений, </a:t>
            </a:r>
          </a:p>
          <a:p>
            <a:pPr lvl="8"/>
            <a:r>
              <a:rPr lang="ru-RU" sz="2600" b="1" dirty="0">
                <a:latin typeface="Gabriola" pitchFamily="82" charset="0"/>
              </a:rPr>
              <a:t>На основе аттракционов, забав,</a:t>
            </a:r>
          </a:p>
          <a:p>
            <a:pPr lvl="8"/>
            <a:r>
              <a:rPr lang="ru-RU" sz="2600" b="1" dirty="0">
                <a:latin typeface="Gabriola" pitchFamily="82" charset="0"/>
              </a:rPr>
              <a:t>Интегрированные.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929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Gabriola</vt:lpstr>
      <vt:lpstr>Тема Office</vt:lpstr>
      <vt:lpstr>Физкультурное развитие детей  (старшего –подготовительного)  дошкольного возраста</vt:lpstr>
      <vt:lpstr>        Цель:  физического воспитания является воспитание здорового, жизнерадостного, жизнестойкого, физически совершенного, гармонически и творчески развитого ребенка.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Физкультурное развитие детей  (старшего –подготовительного)  дошкольного возраста</dc:title>
  <dc:creator>Мария</dc:creator>
  <cp:lastModifiedBy>mariysilanteva@mail.ru</cp:lastModifiedBy>
  <cp:revision>18</cp:revision>
  <dcterms:created xsi:type="dcterms:W3CDTF">2021-12-25T07:32:09Z</dcterms:created>
  <dcterms:modified xsi:type="dcterms:W3CDTF">2022-12-10T09:54:46Z</dcterms:modified>
</cp:coreProperties>
</file>