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68" r:id="rId5"/>
    <p:sldId id="259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00" autoAdjust="0"/>
  </p:normalViewPr>
  <p:slideViewPr>
    <p:cSldViewPr snapToGrid="0">
      <p:cViewPr varScale="1">
        <p:scale>
          <a:sx n="123" d="100"/>
          <a:sy n="123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990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619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032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25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1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3106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8033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7468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87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45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94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25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701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97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3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2708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385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0C9E9EF-6178-4B79-9369-A61C3496B3B0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6F0E2B-8BFE-4A5A-B16B-98B04B343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29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04297" y="988489"/>
            <a:ext cx="6798735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Проверочная работа по теме «Русские писатели»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papik.pro/uploads/posts/2021-12/thumbs/1639251243_41-papik-pro-p-klipart-pushkin-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6067" y="2591588"/>
            <a:ext cx="1494936" cy="1636547"/>
          </a:xfrm>
          <a:prstGeom prst="ellipse">
            <a:avLst/>
          </a:prstGeom>
          <a:ln w="5715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gazeta-pensioner.ru/media/k2/items/cache/002e8e491b09a55f1bac8b9f7f969c26_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663" y="4331775"/>
            <a:ext cx="1255218" cy="1672229"/>
          </a:xfrm>
          <a:prstGeom prst="rect">
            <a:avLst/>
          </a:prstGeom>
          <a:ln w="762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cdn.culture.ru/c/60356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8741" y="3409862"/>
            <a:ext cx="1661296" cy="1474820"/>
          </a:xfrm>
          <a:prstGeom prst="rect">
            <a:avLst/>
          </a:prstGeom>
          <a:ln w="762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64534" y="2406922"/>
            <a:ext cx="34782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 2 класс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1443" y="6004004"/>
            <a:ext cx="39443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Каменева Т. А, учитель начальных классов</a:t>
            </a:r>
            <a:endParaRPr lang="ru-RU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01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Лебедь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Рак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 Щука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Кто тянет в воду в басне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А. Крылова?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AutoShape 2" descr="https://i.pinimg.com/originals/58/0c/96/580c961b11082bcb9624b138f244e8e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placepic.ru/wp-content/uploads/2021/09/17-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734" y="2595967"/>
            <a:ext cx="2054073" cy="28414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02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Филипок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Вася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 Миша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ком написал Л. Толстой в рассказе «Котёнок» такие слова «…что было духу пустился к котёнку…»?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pickimage.ru/wp-content/uploads/images/detskie/kittenofthick/kotenoktolstogo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8546" y="3101012"/>
            <a:ext cx="2727110" cy="23764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701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7244069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корыто-изба-терем-царские палаты-владычица морская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корыто-терем-царские палаты-изба-владычица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корыто-изба-терем-владычица морская-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царские палаты</a:t>
            </a: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25934" y="718195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верный порядок  просьб старухи из сказки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Пушкина «Сказка о рыбаке и рыбке»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42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Л. Н. Толстой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И. А. Крылов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 А. С.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Пушкин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 русский народ называет «Солнце русской поэзии» 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filed3-22.my.mail.ru/pic?url=https%3A%2F%2Fcdn-s-static.arzamas.academy%2Fx%2F149-ruslitra-xjkIJxk5x9huyPKnIroOINeAt%2F1165%2Fwriters%2Fpushkin.png&amp;mw=&amp;mh=&amp;sig=b0913724fe4fa4081f54e60857a675e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069" y="3774273"/>
            <a:ext cx="2905932" cy="265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730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4027" y="2340716"/>
            <a:ext cx="7111406" cy="3161182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www.culture.ru/events/150812/programma-i-a-krylov-v-osobnyake-g-r-derzhavina-na-fontanke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://www.tretyakovgallery.ru/collection/portret-pisatelya-lva-nikolaevicha-tolstogo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www.culture.ru/events/671017/onlain-igra-otgadaika-a-s-pushkin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www.bolshoyvopros.ru/questions/2987072-tolstoj-filippok-kak-narisovat-rasskaz-chto-narisovat.html</a:t>
            </a: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https://pickimage.ru/detskie-risunki/story/tale/kotenok-tolstogo</a:t>
            </a:r>
            <a:r>
              <a:rPr lang="en-US" sz="1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Интернет-ресурсы</a:t>
            </a:r>
            <a:endParaRPr lang="ru-RU" sz="29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36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А. Крылов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С. Пушкин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Н. Толстой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1356697" y="1140889"/>
            <a:ext cx="6798735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все сказки начинаются «Сказка о…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apik.pro/uploads/posts/2021-12/thumbs/1639251243_41-papik-pro-p-klipart-pushkin-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8060" y="3006590"/>
            <a:ext cx="1863098" cy="2039584"/>
          </a:xfrm>
          <a:prstGeom prst="ellipse">
            <a:avLst/>
          </a:prstGeom>
          <a:ln w="5715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81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 А. Крылов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 Н. Толстой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А. С. Пушкин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488197" y="1140889"/>
            <a:ext cx="8028122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написал «Азбуку» и преподавал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 крестьянским детям?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gazeta-pensioner.ru/media/k2/items/cache/002e8e491b09a55f1bac8b9f7f969c26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8658" y="2712203"/>
            <a:ext cx="1801989" cy="2400650"/>
          </a:xfrm>
          <a:prstGeom prst="rect">
            <a:avLst/>
          </a:prstGeom>
          <a:ln w="76200" cap="sq" cmpd="thickThin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38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 А. Крылов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 Н. Толстой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А. С. Пушкин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488197" y="1140889"/>
            <a:ext cx="8028122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был сундучок с книгами?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https://cdn.culture.ru/c/6035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196" y="2764320"/>
            <a:ext cx="2300906" cy="2042636"/>
          </a:xfrm>
          <a:prstGeom prst="rect">
            <a:avLst/>
          </a:prstGeom>
          <a:ln w="76200" cap="sq" cmpd="thickThin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08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Филипок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Вася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Миша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 из героев рассказов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Толстого принадлежат слова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 бедовый, я сразу всё понял»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apik.pro/uploads/posts/2022-01/1641187658_45-papik-pro-p-filipok-detskii-risunok-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8658" y="3118721"/>
            <a:ext cx="1546775" cy="2072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96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3503089"/>
            <a:ext cx="7562087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Избушка там на курьих ножках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Там чудеса: там леший бродит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Там о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заре прихлынут волны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740665" y="1031161"/>
            <a:ext cx="7487920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 строку «Там лес и дол видений полны…» поэмы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С. Пушкина «Руслан и Людмила»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10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Рассказы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Басни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 Стихи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Тексты какого жанра писал </a:t>
            </a: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А. Крылов?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ww.bookvoed.ru/files/1836/11/99/92/07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6781" y="2715118"/>
            <a:ext cx="1642819" cy="257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74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9433" y="3503089"/>
            <a:ext cx="6798735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 Литературная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Народная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 Волшебная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сказка, которую создал писатель?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0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6763" y="3503089"/>
            <a:ext cx="7111406" cy="1303867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Вот север, тучи нагоняя, дохнул, завыл…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Идёт волшебница зима.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 Легла волнистыми коврами…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694945" y="1140889"/>
            <a:ext cx="7460488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строке А. Пушкин использует сравнение?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6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110</TotalTime>
  <Words>264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Garamond</vt:lpstr>
      <vt:lpstr>Times New Roman</vt:lpstr>
      <vt:lpstr>Натуральные материалы</vt:lpstr>
      <vt:lpstr>Проверочная работа по теме «Русские писатели»</vt:lpstr>
      <vt:lpstr>а)  И. А. Крылов  б) А. С. Пушкин  в)Л. Н. Толстой</vt:lpstr>
      <vt:lpstr>а)   И. А. Крылов  б)  Л. Н. Толстой  в)  А. С. Пушкин</vt:lpstr>
      <vt:lpstr>а)   И. А. Крылов  б)  Л. Н. Толстой  в)  А. С. Пушкин</vt:lpstr>
      <vt:lpstr>а) Филипок  б) Вася  в) Миша</vt:lpstr>
      <vt:lpstr>а) Избушка там на курьих ножках  б) Там чудеса: там леший бродит  в) Там о заре прихлынут волны</vt:lpstr>
      <vt:lpstr>а) Рассказы  б) Басни  в)  Стихи</vt:lpstr>
      <vt:lpstr>а)  Литературная  б) Народная  в)  Волшебная</vt:lpstr>
      <vt:lpstr>а) Вот север, тучи нагоняя, дохнул, завыл…  б) Идёт волшебница зима.  в)  Легла волнистыми коврами…</vt:lpstr>
      <vt:lpstr>а)  Лебедь  б) Рак  в)  Щука</vt:lpstr>
      <vt:lpstr>а) Филипок  б) Вася  в)  Миша</vt:lpstr>
      <vt:lpstr>а) корыто-изба-терем-царские палаты-владычица морская  б) корыто-терем-царские палаты-изба-владычица морская  в) корыто-изба-терем-владычица морская-царские палаты</vt:lpstr>
      <vt:lpstr>а)  Л. Н. Толстой   б) И. А. Крылов  в)  А. С. Пушкин</vt:lpstr>
      <vt:lpstr>https://www.culture.ru/events/150812/programma-i-a-krylov-v-osobnyake-g-r-derzhavina-na-fontanke  https://www.tretyakovgallery.ru/collection/portret-pisatelya-lva-nikolaevicha-tolstogo/  https://www.culture.ru/events/671017/onlain-igra-otgadaika-a-s-pushkin  http://www.bolshoyvopros.ru/questions/2987072-tolstoj-filippok-kak-narisovat-rasskaz-chto-narisovat.html  https://pickimage.ru/detskie-risunki/story/tale/kotenok-tolstogo/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по теме «Русские писатели»</dc:title>
  <dc:creator>Пользователь</dc:creator>
  <cp:lastModifiedBy>User</cp:lastModifiedBy>
  <cp:revision>12</cp:revision>
  <dcterms:created xsi:type="dcterms:W3CDTF">2022-11-24T15:49:35Z</dcterms:created>
  <dcterms:modified xsi:type="dcterms:W3CDTF">2022-12-10T12:44:34Z</dcterms:modified>
</cp:coreProperties>
</file>