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8352928" cy="151216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викторина ко Д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ню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 </a:t>
            </a: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единства</a:t>
            </a:r>
          </a:p>
          <a:p>
            <a:pPr algn="ctr"/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ВМЕСТЕ, МЫ  ЕДИНЫ»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1080120"/>
          </a:xfr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60000"/>
              </a:prstClr>
            </a:outerShdw>
          </a:effectLst>
        </p:spPr>
        <p:txBody>
          <a:bodyPr>
            <a:noAutofit/>
          </a:bodyPr>
          <a:lstStyle/>
          <a:p>
            <a:pPr marL="182880" indent="0" algn="ctr">
              <a:buNone/>
            </a:pPr>
            <a:endParaRPr lang="ru-RU" sz="16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8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357298"/>
            <a:ext cx="5499492" cy="3666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466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250272"/>
            <a:ext cx="4518526" cy="3388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188640"/>
            <a:ext cx="37008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 июня</a:t>
            </a:r>
            <a:endParaRPr lang="ru-RU" sz="7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18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43174" y="1643050"/>
            <a:ext cx="4388498" cy="3669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96" y="233442"/>
            <a:ext cx="5285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068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25144"/>
            <a:ext cx="87129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785926"/>
            <a:ext cx="3631176" cy="2697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1814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2004 Патриарх Московский и всея Руси Алексий публично поддержал инициативу Думы установить празднование 4 ноября. 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напоминает нам, как в 1612 году россияне разных вер и национальностей преодолели разделение, превозмогли грозного недруга и привели страну к стабильному гражданскому миру», — сказал Патриарх Алексий.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202727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6714" y="548680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2004 на рассмотрение Думы был внесён законопроект, предполагающий внесения поправок в Трудовой кодекс РФ: отмену празднования 7 ноября — годовщины Октябрьской 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революции 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введения 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</a:t>
            </a:r>
            <a:endParaRPr lang="ru-RU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 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ноября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100670"/>
            <a:ext cx="3296586" cy="2449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405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8352928" cy="151216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ВМЕСТЕ, МЫ  ЕДИНЫ»</a:t>
            </a:r>
          </a:p>
        </p:txBody>
      </p:sp>
    </p:spTree>
    <p:extLst>
      <p:ext uri="{BB962C8B-B14F-4D97-AF65-F5344CB8AC3E}">
        <p14:creationId xmlns:p14="http://schemas.microsoft.com/office/powerpoint/2010/main" xmlns="" val="18123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447" y="1147489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герб, флаг, гимн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714620"/>
            <a:ext cx="3389506" cy="2711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0520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447" y="1147489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РФ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571744"/>
            <a:ext cx="3662517" cy="2441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76644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447" y="83671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РФ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86314" y="2714620"/>
            <a:ext cx="3270445" cy="2988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4447" y="2276872"/>
            <a:ext cx="382777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закон </a:t>
            </a:r>
            <a:endParaRPr lang="ru-RU" sz="2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234151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00298" y="1785926"/>
            <a:ext cx="4074715" cy="2870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76788"/>
            <a:ext cx="43319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Евразия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300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785926"/>
            <a:ext cx="2769829" cy="3870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76788"/>
            <a:ext cx="56166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 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203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134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по городу Орлову</dc:title>
  <dc:creator>Пользователь</dc:creator>
  <cp:lastModifiedBy>Admin</cp:lastModifiedBy>
  <cp:revision>19</cp:revision>
  <dcterms:created xsi:type="dcterms:W3CDTF">2022-01-17T15:52:44Z</dcterms:created>
  <dcterms:modified xsi:type="dcterms:W3CDTF">2022-12-10T14:47:28Z</dcterms:modified>
</cp:coreProperties>
</file>