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8C97B-1570-48F3-B078-32CADA95B7ED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48F8B-0406-4EBB-9F69-649104550E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Рабочий стол\0022-022-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357214"/>
            <a:ext cx="9144001" cy="721521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43240" y="785794"/>
            <a:ext cx="2143140" cy="157163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7290" y="214290"/>
            <a:ext cx="4857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«Дидактические игры в детском саду и дома»                  </a:t>
            </a:r>
          </a:p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</a:p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(младший дошкольный                         </a:t>
            </a:r>
          </a:p>
          <a:p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                 возраст)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453129" y="3212976"/>
            <a:ext cx="669087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b="1" dirty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Подготовила:</a:t>
            </a:r>
          </a:p>
          <a:p>
            <a:pPr algn="r"/>
            <a:r>
              <a:rPr lang="ru-RU" sz="2000" b="1" cap="none" spc="0" dirty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воспитатель Шумская И.</a:t>
            </a:r>
            <a:r>
              <a:rPr lang="ru-RU" sz="4000" b="1" cap="none" spc="0" dirty="0">
                <a:ln w="11430">
                  <a:solidFill>
                    <a:srgbClr val="FFFF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С.</a:t>
            </a:r>
          </a:p>
        </p:txBody>
      </p:sp>
    </p:spTree>
  </p:cSld>
  <p:clrMapOvr>
    <a:masterClrMapping/>
  </p:clrMapOvr>
  <p:transition>
    <p:pull dir="l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383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Дидактическая игра «Три квадрата»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857232"/>
            <a:ext cx="735811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Цель: </a:t>
            </a:r>
            <a:r>
              <a:rPr lang="ru-RU" dirty="0"/>
              <a:t>научить детей соотносить по величине три </a:t>
            </a:r>
          </a:p>
          <a:p>
            <a:r>
              <a:rPr lang="ru-RU" dirty="0"/>
              <a:t>предмета и обозначить их отношения словами:</a:t>
            </a:r>
          </a:p>
          <a:p>
            <a:r>
              <a:rPr lang="ru-RU" dirty="0"/>
              <a:t> «большой», маленький», «средний», самый большой»,</a:t>
            </a:r>
          </a:p>
          <a:p>
            <a:r>
              <a:rPr lang="ru-RU" dirty="0"/>
              <a:t> «самый маленький».</a:t>
            </a:r>
          </a:p>
          <a:p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Материалы: </a:t>
            </a:r>
            <a:r>
              <a:rPr lang="ru-RU" dirty="0"/>
              <a:t>Три квадрата разной величины, фланелеграф; у детей по 3 квадрата, фланелеграф.</a:t>
            </a:r>
          </a:p>
          <a:p>
            <a:endParaRPr lang="ru-RU" dirty="0"/>
          </a:p>
          <a:p>
            <a:r>
              <a:rPr lang="ru-RU" dirty="0">
                <a:solidFill>
                  <a:srgbClr val="FF0000"/>
                </a:solidFill>
              </a:rPr>
              <a:t>Ход игры</a:t>
            </a:r>
          </a:p>
          <a:p>
            <a:endParaRPr lang="ru-RU" dirty="0"/>
          </a:p>
          <a:p>
            <a:r>
              <a:rPr lang="ru-RU" dirty="0"/>
              <a:t>Воспитатель: Дети, у меня есть 3 квадрата, вот такие (показывает). Этот самый большой, этот - поменьше, а этот самый маленький (показывает каждый из них). А теперь вы покажите самые большие квадраты (дети поднимают и показывают), положите. Теперь поднимите средние. Теперь - самые маленькие.</a:t>
            </a:r>
          </a:p>
          <a:p>
            <a:r>
              <a:rPr lang="ru-RU" dirty="0"/>
              <a:t>Далее воспитатель предлагает детям построит из квадратов башни. Показывает, как это делается, - помещает на фланелеграфе снизу вверх сначала большой, потом средний, потом маленький квадрат. «Сделайте вы такую башню на своих фланелеграфах, говорит воспитатель.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285728"/>
            <a:ext cx="28003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3571876"/>
            <a:ext cx="3643338" cy="288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Дидактическая игра «Большая - маленькая»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000108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Цель:</a:t>
            </a:r>
            <a:r>
              <a:rPr lang="ru-RU" dirty="0"/>
              <a:t> Различать и называть предметы по величине и цвету.</a:t>
            </a:r>
          </a:p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Материалы:</a:t>
            </a:r>
            <a:r>
              <a:rPr lang="ru-RU" dirty="0"/>
              <a:t> Плоские фигурки рыбок разного цвета, маленькое и большое ведерко.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50030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Ход игры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92893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Воспитатель рассказывает, что игрушки бывают и большие, и маленькие. Давайте поиграем. Каждый из вас расскажет о своей игрушке: «Большая – рыба, а маленькая – рыбка». Показывает ведерки и предлагает детям маленьких рыбок положить в маленькое ведерко, а больших в большое.</a:t>
            </a:r>
          </a:p>
        </p:txBody>
      </p:sp>
    </p:spTree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643174" y="1857364"/>
            <a:ext cx="425629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Благодарим </a:t>
            </a:r>
          </a:p>
          <a:p>
            <a:pPr algn="ctr"/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54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42968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Дидактические игры математического характера для детей младшего дошкольного возраста содержат большие возможности расширять и закреплять знания </a:t>
            </a:r>
          </a:p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 количестве: </a:t>
            </a:r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развивать умения формировать группы однородных предметов, различать количество предметов (один-много);</a:t>
            </a:r>
          </a:p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 величине: </a:t>
            </a:r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привлечение внимания детей к предметам контрастных размеров и их обозначения в речи (большой -маленький, большая- маленькая, большие – маленькие и т.д.)</a:t>
            </a:r>
          </a:p>
          <a:p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chemeClr val="accent6"/>
                </a:solidFill>
              </a:rPr>
              <a:t>о форме: </a:t>
            </a:r>
            <a:r>
              <a:rPr lang="ru-RU" sz="2800" dirty="0">
                <a:ln>
                  <a:solidFill>
                    <a:schemeClr val="accent6"/>
                  </a:solidFill>
                </a:ln>
                <a:solidFill>
                  <a:srgbClr val="FFFF00"/>
                </a:solidFill>
              </a:rPr>
              <a:t>формировать умение различать предметы по форме и называть их (кубик, кирпичик, шар).</a:t>
            </a:r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14356"/>
            <a:ext cx="8143932" cy="28931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Дидактические игры, направленные на</a:t>
            </a:r>
          </a:p>
          <a:p>
            <a:pPr algn="ctr">
              <a:lnSpc>
                <a:spcPct val="150000"/>
              </a:lnSpc>
            </a:pPr>
            <a:r>
              <a:rPr lang="ru-RU" sz="28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формирования представлений о величине в младшем дошкольном возрасте </a:t>
            </a:r>
          </a:p>
          <a:p>
            <a:pPr algn="ctr"/>
            <a:endParaRPr lang="ru-RU" sz="28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endParaRPr lang="ru-RU" sz="2800" b="1" i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3214686"/>
            <a:ext cx="7310474" cy="32861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57166"/>
            <a:ext cx="8429684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Величина </a:t>
            </a:r>
            <a:r>
              <a:rPr lang="ru-RU" sz="2800" b="1" dirty="0">
                <a:ln>
                  <a:solidFill>
                    <a:srgbClr val="FFC000"/>
                  </a:solidFill>
                </a:ln>
                <a:solidFill>
                  <a:schemeClr val="accent2"/>
                </a:solidFill>
              </a:rPr>
              <a:t>- это показатель размера, объема, протяженности предмет . Понятие величины связано со способами сравнения определенных свойств предметов. Представления о величине предметов являются важной составляющей частью математических представлений у детей младшего дошкольного возраста. Умение выделить величину как свойство предмета и дать ей название необходимо не только для познания каждого предмета в отдельности, но и для понимания отношений между ними. Это оказывает существенное влияние на формирование у детей более полных знаний об окружающей действительности.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0" y="3357562"/>
            <a:ext cx="45042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Текст надписи</a:t>
            </a:r>
          </a:p>
        </p:txBody>
      </p:sp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357166"/>
            <a:ext cx="88582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Дидактическая игра «Елочка – красавица</a:t>
            </a:r>
            <a:r>
              <a:rPr lang="ru-RU" sz="2800" dirty="0">
                <a:solidFill>
                  <a:schemeClr val="accent1"/>
                </a:solidFill>
              </a:rPr>
              <a:t>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3929066"/>
            <a:ext cx="4019541" cy="2412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1500174"/>
            <a:ext cx="395024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Цель.</a:t>
            </a:r>
            <a:r>
              <a:rPr lang="ru-RU" dirty="0"/>
              <a:t>  Закреплять понятие: величина. 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000240"/>
            <a:ext cx="7215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428868"/>
            <a:ext cx="778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Материалы:</a:t>
            </a:r>
            <a:r>
              <a:rPr lang="ru-RU" dirty="0"/>
              <a:t> Плоскостные елочки трех размеров. 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3071810"/>
            <a:ext cx="428628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normalizeH="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Воспитатель читает стихотворение.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«Мне ёлку купили!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Мне ёлку купили!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лесу на опушке её не рубили.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сделали ёлку на добром заводе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Хорошие дяди, веселые тёти.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(И.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Токмакова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Рассмотреть с детьми елочки. Определить их размер. Высокая, ниже, самая низкая.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14348" y="1857364"/>
            <a:ext cx="8429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Развивать умение различать предметы по величине. </a:t>
            </a:r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4692951" cy="40011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Дидактическая игра «Сложи снеговика»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29256" y="1"/>
            <a:ext cx="350233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8596" y="142852"/>
            <a:ext cx="49292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Закреплять понятия о величине.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Развитие умения выполнять действия с предметами разной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величины, тренировка мелкой моторики руки.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2844" y="2214554"/>
            <a:ext cx="878687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cap="none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</a:t>
            </a:r>
            <a:r>
              <a:rPr kumimoji="0" lang="ru-RU" b="1" i="0" u="none" strike="noStrike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Белый и цветной картон.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normalizeH="0" baseline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Ход игры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Воспитатель предлагает ребёнку рассмотреть выложенные перед ними детали, потрогать их, прижать друг к другу. Затем показать готового снеговика. Обратить внимание на то, что снеговик состоит из кругов разных размеров: внизу – большой, дальше – средний, наверху – самый маленький. Предложить ребёнку сложить из кругов такого же снеговика.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428604"/>
            <a:ext cx="59661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Дидактическая игра «Спрячь в ладошке»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3286124"/>
            <a:ext cx="3572834" cy="255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1071546"/>
            <a:ext cx="8215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Цель</a:t>
            </a:r>
            <a:r>
              <a:rPr lang="ru-RU" dirty="0">
                <a:solidFill>
                  <a:schemeClr val="accent6"/>
                </a:solidFill>
              </a:rPr>
              <a:t>:  </a:t>
            </a:r>
            <a:r>
              <a:rPr lang="ru-RU" dirty="0"/>
              <a:t>Различать и называть предметы по величине.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571612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/>
                </a:solidFill>
              </a:rPr>
              <a:t> </a:t>
            </a:r>
            <a:r>
              <a:rPr lang="ru-RU" dirty="0"/>
              <a:t>Развивать умение соотносить предметы по величине. 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28599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Материалы: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Маленький и большой шарики из шерстяных ниток,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фольги, салфеток, крышки, пуговицы.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3143248"/>
            <a:ext cx="535781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6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Ход игры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Дать ребёнку шарики. Сказать: «Сейчас я покажу тебе фокус! » Заберите маленький шарик и спрячьте его в ладошке. Попросите ребёнка сделать тоже самое. Предложите повторить фокус с большим шариком. Объясните, почему большой шарик нельзя спрятать в ладошке. Сравните шарики между собой, затем с ладошкой ребёнка.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357166"/>
            <a:ext cx="6115520" cy="46166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Дидактическая игра «Веселые матрешки»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357166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857232"/>
            <a:ext cx="57150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Цель:</a:t>
            </a:r>
            <a:r>
              <a:rPr lang="ru-RU" dirty="0"/>
              <a:t> Формировать умение различать и сравнивать предметы по разным качествам величины. 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Закрепить умение устанавливать соотношение предметов по величине, учить детей использовать это умение при выполнении предметного действия (составление матрешки) .</a:t>
            </a:r>
          </a:p>
          <a:p>
            <a:r>
              <a:rPr lang="ru-RU" dirty="0">
                <a:solidFill>
                  <a:srgbClr val="FF0000"/>
                </a:solidFill>
              </a:rPr>
              <a:t>Материалы:</a:t>
            </a:r>
            <a:r>
              <a:rPr lang="ru-RU" dirty="0"/>
              <a:t> 2 комплекта пятиместных матрешек.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3000372"/>
            <a:ext cx="864396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Ход игры</a:t>
            </a:r>
          </a:p>
          <a:p>
            <a:endParaRPr lang="ru-RU" dirty="0"/>
          </a:p>
          <a:p>
            <a:r>
              <a:rPr lang="ru-RU" dirty="0"/>
              <a:t>Показываем матрешки, затем разбираем матрешку, обращаем внимание детей на верхнюю и нижнюю части, составляющие игрушку, на их соотношения, на порядок следования матрешек друг за другом от самой большой к самой маленькой. Вкладывая одну матрешку в другую, они определяют, какая из них меньше, а какая – больше. Задание считается выполненным, если ребенок умеет правильно подобрать и соотнести части матрешек по величине, назвать их. С проявлением интереса дети с заданием справились.</a:t>
            </a:r>
          </a:p>
        </p:txBody>
      </p:sp>
    </p:spTree>
  </p:cSld>
  <p:clrMapOvr>
    <a:masterClrMapping/>
  </p:clrMapOvr>
  <p:transition>
    <p:pull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143932" cy="40011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>
                <a:ln/>
                <a:solidFill>
                  <a:schemeClr val="accent3"/>
                </a:solidFill>
              </a:rPr>
              <a:t>Дидактическая игра « Нанизывание больших и маленьких бус»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429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92D050"/>
                </a:solidFill>
              </a:rPr>
              <a:t>Цель: </a:t>
            </a:r>
            <a:r>
              <a:rPr lang="ru-RU" dirty="0"/>
              <a:t>учить детей чередовать предметы по величине.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28586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20775" algn="l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92D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Материалы: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для каждого ребёнка по восемь деревянных бусин двух величин одинакового цвета и формы (диаметр большой бусины 2см, маленькой 1см), тонкие шнуры или толстые нитки с навощенными или предварительно опущенными в клей концами.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428868"/>
            <a:ext cx="621507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92D050"/>
                </a:solidFill>
              </a:rPr>
              <a:t>Ход игры</a:t>
            </a:r>
          </a:p>
          <a:p>
            <a:r>
              <a:rPr lang="ru-RU" sz="1600" dirty="0"/>
              <a:t>Воспитатель показывает детям красивую куклу и поясняет, что она пришла к ним в гости и что- то принесла в корзиночке. Кукла здоровается с детьми, воспитатель предлагает детям тоже здороваться с куклой. Куклу сажает на стол и, вынимая из корзиночки коробочку, показывает детям, что там лежат большие и маленькие бусинки и нитка. Кукла просит сделать для нее красивые бусы. Взрослый берёт вначале большую, затем маленькую бусинку и нанизывает их на нитку одну за другой. Переходя от одного ребёнка к другому, воспитатель обучает каждого малыша нанизыванию бус. Затем воспитатель говорит детям, что кукла принесла ещё много бус и раздает каждому из детей материал для самостоятельного выполнения задания. Педагог внимательно следит за деятельностью воспитанников. Одним детям помогает продевать нитку в отверстие бусинок, другим напоминает о чередовании бусинок: сначала большая, затем маленькая, вот так.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36" y="3929066"/>
            <a:ext cx="257173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1081</Words>
  <Application>Microsoft Office PowerPoint</Application>
  <PresentationFormat>Экран (4:3)</PresentationFormat>
  <Paragraphs>80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Admin</cp:lastModifiedBy>
  <cp:revision>28</cp:revision>
  <dcterms:created xsi:type="dcterms:W3CDTF">2014-03-26T16:59:24Z</dcterms:created>
  <dcterms:modified xsi:type="dcterms:W3CDTF">2022-12-10T12:57:06Z</dcterms:modified>
</cp:coreProperties>
</file>