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78" r:id="rId5"/>
    <p:sldId id="265" r:id="rId6"/>
    <p:sldId id="266" r:id="rId7"/>
    <p:sldId id="268" r:id="rId8"/>
    <p:sldId id="269" r:id="rId9"/>
    <p:sldId id="280" r:id="rId10"/>
    <p:sldId id="27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0099"/>
    <a:srgbClr val="0000CC"/>
    <a:srgbClr val="103A48"/>
    <a:srgbClr val="E6E6E6"/>
    <a:srgbClr val="6699FF"/>
    <a:srgbClr val="FF99FF"/>
    <a:srgbClr val="FF7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66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8580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3317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4011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35141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1789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472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547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8376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1557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6270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6499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926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0767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1084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878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7064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8925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5A775F2-D246-479E-A0C1-44EDAD6E57E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7AD1A-94E9-4611-87AB-DD7CCB2807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4105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23217" y="1796721"/>
            <a:ext cx="44278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Обобщающий урок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тему: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64592" y="3120160"/>
            <a:ext cx="543039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«Если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хочешь быть 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...»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23" y="3419177"/>
            <a:ext cx="2778369" cy="2961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8224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92737" y="2362099"/>
            <a:ext cx="69599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Обобщающий урок на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тему 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«Если хочешь быть здоров…»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проводился с учениками надомного обучения.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мы вспомнили все основные моменты 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 за год, которые помогли окрепнуть, 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помогли повысить жизненный тонус, </a:t>
            </a:r>
          </a:p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помогли жить и учиться далее.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805" y="605501"/>
            <a:ext cx="2721864" cy="277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253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9011" y="5315643"/>
            <a:ext cx="2727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b="1" dirty="0"/>
              <a:t>Так считает </a:t>
            </a:r>
          </a:p>
          <a:p>
            <a:pPr algn="ctr"/>
            <a:r>
              <a:rPr lang="ru-RU" sz="1600" b="1" dirty="0"/>
              <a:t>Ефремов Иван 8а класс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72467" y="5438753"/>
            <a:ext cx="220605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/>
              <a:t>Так думает Карина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3041" y="1174245"/>
            <a:ext cx="2734834" cy="37528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689" y="1236389"/>
            <a:ext cx="2737650" cy="375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3590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197" y="1246874"/>
            <a:ext cx="57363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Купание, обтирание...</a:t>
            </a: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Солнце, воздух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с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нами навсегда!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5964" y="5355656"/>
            <a:ext cx="17143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закаляется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дачном пруду летом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206" y="2596417"/>
            <a:ext cx="2070042" cy="27592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23008" y="307989"/>
            <a:ext cx="2756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ФИЗКУЛЬТУРОЙ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485739" y="5358077"/>
            <a:ext cx="23051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Стаценко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здоровьем ездил в Анапу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43316" y="5305387"/>
            <a:ext cx="165904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Карина занималась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спортом в городе.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1938" y="2625793"/>
            <a:ext cx="2712720" cy="2514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1174" y="2625793"/>
            <a:ext cx="1953768" cy="259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275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3409" y="373156"/>
            <a:ext cx="5851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ВИТАМИННОЕ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ПИТАНИЕ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ГЛАВНОЕ ДЛЯ ЧЕЛОВЕКА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00633" y="5581039"/>
            <a:ext cx="195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Андрея - салат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49632" y="5493783"/>
            <a:ext cx="2215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Карины - компот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2893" y="1738362"/>
            <a:ext cx="2161032" cy="36027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9632" y="1738362"/>
            <a:ext cx="2249424" cy="359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528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8763" y="2314495"/>
            <a:ext cx="12127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читает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70718" y="2068274"/>
            <a:ext cx="279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Карина занимается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рукоделием, развивая моторику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22303" y="2191384"/>
            <a:ext cx="1578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34265" y="727331"/>
            <a:ext cx="4007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РЕЖИМА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ДНЯ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10" y="2783811"/>
            <a:ext cx="2078736" cy="34564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8685" y="2830093"/>
            <a:ext cx="2191512" cy="34930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3992" y="2905731"/>
            <a:ext cx="2208483" cy="341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6179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035" y="204753"/>
            <a:ext cx="75080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 объединяют прогулки, 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мы любим просто гулять. 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полезно для здоровья.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799" y="4502698"/>
            <a:ext cx="3382496" cy="190265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57053">
            <a:off x="1997949" y="1331846"/>
            <a:ext cx="1897647" cy="2530196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612176" y="3973472"/>
            <a:ext cx="1268296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на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лыжах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0533" y="6449583"/>
            <a:ext cx="1898981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гуляет по городу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3860" y="2321014"/>
            <a:ext cx="2106546" cy="3036563"/>
          </a:xfrm>
          <a:prstGeom prst="rect">
            <a:avLst/>
          </a:prstGeom>
          <a:ln>
            <a:noFill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302620" y="5596914"/>
            <a:ext cx="2156424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Карина гуляет с собакой и 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в снежки с мамой</a:t>
            </a:r>
          </a:p>
        </p:txBody>
      </p:sp>
    </p:spTree>
    <p:extLst>
      <p:ext uri="{BB962C8B-B14F-4D97-AF65-F5344CB8AC3E}">
        <p14:creationId xmlns:p14="http://schemas.microsoft.com/office/powerpoint/2010/main" val="18632781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3532" y="335483"/>
            <a:ext cx="6096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Ване, Карине, Андрею обязательно необходим хороший психологический климат.</a:t>
            </a:r>
          </a:p>
          <a:p>
            <a:pPr algn="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важнейшая составляющая их здоровья.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79899" y="5336027"/>
            <a:ext cx="389956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Ваня занимается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любимым делом, кормит рыб.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953" y="2113940"/>
            <a:ext cx="2167635" cy="28901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497158" y="5328947"/>
            <a:ext cx="23489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Карина создала дома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живой уголок. Там птицы.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538" y="2113940"/>
            <a:ext cx="2192216" cy="29229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031036" y="5551470"/>
            <a:ext cx="25615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Андрей любит животных...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3520" y="2113940"/>
            <a:ext cx="2008321" cy="292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041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2802" y="5557417"/>
            <a:ext cx="2287806" cy="33855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Пос.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Деденево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Андрей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060" y="5585567"/>
            <a:ext cx="1986826" cy="33855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Дмитров. Карина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84770" y="5557417"/>
            <a:ext cx="1796967" cy="33855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Юг России. Иван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19192" y="742762"/>
            <a:ext cx="48762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ЭКСКУРСИИ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952" y="2000283"/>
            <a:ext cx="2200656" cy="346862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4261" y="2000283"/>
            <a:ext cx="2609088" cy="346862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2110" y="2000283"/>
            <a:ext cx="2602992" cy="346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721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367361" y="5392340"/>
            <a:ext cx="225132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Ефремова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Наталия Александровна-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ама Вани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096380" y="2402596"/>
            <a:ext cx="4691004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знаем, что здоровье нужно </a:t>
            </a:r>
          </a:p>
          <a:p>
            <a:pPr algn="ctr">
              <a:spcAft>
                <a:spcPts val="60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беречь, поддерживать.</a:t>
            </a:r>
          </a:p>
          <a:p>
            <a:pPr algn="ctr">
              <a:spcAft>
                <a:spcPts val="60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Вам,</a:t>
            </a:r>
          </a:p>
          <a:p>
            <a:pPr algn="ctr">
              <a:spcAft>
                <a:spcPts val="60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наш учитель Галина Евгеньевна.</a:t>
            </a:r>
          </a:p>
          <a:p>
            <a:pPr algn="ctr">
              <a:spcAft>
                <a:spcPts val="60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благодарны </a:t>
            </a:r>
          </a:p>
          <a:p>
            <a:pPr algn="ctr">
              <a:spcAft>
                <a:spcPts val="60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нашим родителям и школе.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071" y="869981"/>
            <a:ext cx="2907902" cy="402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8054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3000">
        <p15:prstTrans prst="peelOff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971</TotalTime>
  <Words>249</Words>
  <Application>Microsoft Office PowerPoint</Application>
  <PresentationFormat>Экран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ОБСУ</dc:creator>
  <cp:lastModifiedBy>ОБСУ</cp:lastModifiedBy>
  <cp:revision>126</cp:revision>
  <dcterms:created xsi:type="dcterms:W3CDTF">2021-02-09T10:01:07Z</dcterms:created>
  <dcterms:modified xsi:type="dcterms:W3CDTF">2022-12-10T12:24:54Z</dcterms:modified>
</cp:coreProperties>
</file>