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8" r:id="rId3"/>
    <p:sldId id="267" r:id="rId4"/>
    <p:sldId id="264" r:id="rId5"/>
    <p:sldId id="265" r:id="rId6"/>
    <p:sldId id="266" r:id="rId7"/>
    <p:sldId id="269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0" y="0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9750D-FD6D-4817-8872-4DF5DD31451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0DE44-3F20-4BC7-9A3F-B5A6D0EA0B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263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стол кладутся тканевые салфетки по количеству детей, или скатерть.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центр стола ставится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салфетница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 хлебница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Затем раскладываются столовые приборы ( нож и ложка (углублением вниз)– справа.)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Рядом с хлебницей ставятся тарелки с порционным маслом и сыром (тарелка на двоих)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 завтраку каша подаётся только тогда, когда дети садятся за стол, чтобы еда не остыла. Горячие напитки (чай, какао) подаются по мере того, как ребёнок съедает кушу.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0DE44-3F20-4BC7-9A3F-B5A6D0EA0B8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388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Совершенствовать умения правильно пользоваться столовыми приборами, есть разные виды пищи, не меняя положение вилки, ложки  в руке, а лишь слегка поворачивая кисть.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Закреплять умение намазывать ножом масло на хлеб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умение пользоваться бумажной салфеткой по мере необходимости.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полоскать рот после приема пищи.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Закреплять умения брать пищу небольшими порциями, есть с закрытым ртом, пить и пережевывать пищу бесшумно.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сохранять правильную осанку за столом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класть локти на стол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разговаривать с полным ртом, говорить вполголоса, вежливо обращаться с просьбой (подайте пожалуйста, будьте добры), благодарить.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0DE44-3F20-4BC7-9A3F-B5A6D0EA0B8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482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приготовлении столов к питанию в старшей группе активное участие принимают дежурные. На дежурство по столовой назначаются два ребенка. Дежурные самостоятельно полностью сервируют стол в соответствии с количеством детей. В их обязанности входит раскладывание тканевых салфеток, столовых приборов с нужной стороны; дети ставят на стол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салфетницы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пустые хлебницы.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Когда работа дежурных закончена, помощник воспитателя раскладывает хлеб в хлебницы, раздает тарелки с кашей. Дети садятся завтракать, за столом воспитатель проговаривает , что они кушают, из чего приготовлено это блюдо, что в нем полезного. По мере того, как дети поели , взрослыми раздаются бокалы с  горячим чаем, убирают пустые тарелки.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0DE44-3F20-4BC7-9A3F-B5A6D0EA0B8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9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microsoft.com/office/2007/relationships/hdphoto" Target="../media/hdphoto7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0" Type="http://schemas.microsoft.com/office/2007/relationships/hdphoto" Target="../media/hdphoto6.wdp"/><Relationship Id="rId4" Type="http://schemas.microsoft.com/office/2007/relationships/hdphoto" Target="../media/hdphoto1.wdp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hdphoto" Target="../media/hdphoto9.wdp"/><Relationship Id="rId5" Type="http://schemas.openxmlformats.org/officeDocument/2006/relationships/image" Target="../media/image2.png"/><Relationship Id="rId10" Type="http://schemas.openxmlformats.org/officeDocument/2006/relationships/image" Target="../media/image10.jpeg"/><Relationship Id="rId4" Type="http://schemas.microsoft.com/office/2007/relationships/hdphoto" Target="../media/hdphoto1.wdp"/><Relationship Id="rId9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10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1.wdp"/><Relationship Id="rId7" Type="http://schemas.microsoft.com/office/2007/relationships/hdphoto" Target="../media/hdphoto1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714" y="1257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99212" y="620688"/>
            <a:ext cx="763284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завтрака и дежурства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в</a:t>
            </a: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старшей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15937" y="5560213"/>
            <a:ext cx="3211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Маркова Е.И.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1647779"/>
            <a:ext cx="4275595" cy="3878815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39851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21206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2213" y="585554"/>
            <a:ext cx="2159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</a:p>
          <a:p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728" y="908719"/>
            <a:ext cx="806489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питания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напрямую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формированием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культуры поведения за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столом, ознакомлением с правилами  столового этикета. </a:t>
            </a: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сервировки стола  и культуры поведения помогает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в общении со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 чувствовать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в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ситуациях;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даёт ему эмоциональное благополучие, комфортное самочувствие. </a:t>
            </a:r>
          </a:p>
          <a:p>
            <a:endParaRPr lang="ru-RU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269" y="4149080"/>
            <a:ext cx="770485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правильной сервировке  можно решить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Красиво сервированный стол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Сервировка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приборов развивает мелкую моторику.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закрепляют  такие  понятия как «лево», «право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36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0" y="1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0745" y="599837"/>
            <a:ext cx="8013703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привычки к здоровому питанию, </a:t>
            </a:r>
            <a:endParaRPr lang="ru-RU" altLang="ru-RU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развитие    культурно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гигиенических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навыков, </a:t>
            </a:r>
            <a:endParaRPr lang="ru-RU" altLang="ru-RU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воспитание  культуры поведения 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приема пищи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0744" y="1772816"/>
            <a:ext cx="7797679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навыки сервировки стола (правила сервировки, самостоятельность , последовательность)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акрепить  умение правильно  и уверенно пользоваться столовыми приборами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(вилкой, ложкой, ножом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оспитывать культуру приёма пищи (пережевывать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пищу с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закрытым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ртом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брать пищу небольшими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порциями; после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еды положить ложку и вилку 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тарелку)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оспитывать культуру поведения за столом - говорить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вполголоса, вежливо обращаться с просьбами («Подайте, пожалуйста», «Будьте добры», благодарить, не говорить с полным ртом).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ырабатывать потребность в аккуратности  (есть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аккуратно, не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проливая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скатерть, пользоваться бумажными салфетками)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57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0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493221"/>
            <a:ext cx="4368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Сервировка  стола на завтрак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906" y="1628800"/>
            <a:ext cx="6050539" cy="4526559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44739" y="998485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правильная сервировка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стола имеет большое значение для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улучшения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аппетита детей и закрепления культурных навыков.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9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437" y="1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0957" y="692696"/>
            <a:ext cx="73820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во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приема пищи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8690" y="1587526"/>
            <a:ext cx="2624795" cy="2796074"/>
          </a:xfrm>
          <a:prstGeom prst="rect">
            <a:avLst/>
          </a:prstGeom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621508"/>
            <a:ext cx="2376264" cy="2788903"/>
          </a:xfrm>
          <a:prstGeom prst="rect">
            <a:avLst/>
          </a:prstGeom>
          <a:effec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-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2694609"/>
            <a:ext cx="2364575" cy="343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1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46401" y="490882"/>
            <a:ext cx="3645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465" y="1043546"/>
            <a:ext cx="3275856" cy="24568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43546"/>
            <a:ext cx="3298237" cy="24674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3165" y="145475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145475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645024"/>
            <a:ext cx="3230555" cy="24168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11760" y="378904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51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" y="0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212369"/>
            <a:ext cx="5398784" cy="403896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961281"/>
            <a:ext cx="428061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</a:t>
            </a:r>
          </a:p>
          <a:p>
            <a:pPr lvl="0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носить характер </a:t>
            </a:r>
          </a:p>
          <a:p>
            <a:pPr lvl="0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поручений;</a:t>
            </a:r>
          </a:p>
          <a:p>
            <a:pPr lvl="0"/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требований </a:t>
            </a:r>
          </a:p>
          <a:p>
            <a:pPr lvl="0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со стороны  воспитателей                        </a:t>
            </a:r>
          </a:p>
          <a:p>
            <a:pPr lvl="0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 помощника</a:t>
            </a:r>
          </a:p>
          <a:p>
            <a:pPr lvl="0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воспитателя;</a:t>
            </a:r>
          </a:p>
          <a:p>
            <a:pPr lvl="0"/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выполнение гигиенических процедур, наличие привлекательной формы для дежурных (фартук, колпачок);</a:t>
            </a:r>
          </a:p>
          <a:p>
            <a:pPr lvl="0"/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 и благодарность за помощь.</a:t>
            </a:r>
          </a:p>
        </p:txBody>
      </p:sp>
    </p:spTree>
    <p:extLst>
      <p:ext uri="{BB962C8B-B14F-4D97-AF65-F5344CB8AC3E}">
        <p14:creationId xmlns:p14="http://schemas.microsoft.com/office/powerpoint/2010/main" val="14756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53" y="46033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2980" y="54868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заимодействие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 с детьми в процессе   формирования навыков правильного приема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1875" y="1556792"/>
            <a:ext cx="590886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организации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7215" y="2348880"/>
            <a:ext cx="286437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пищи 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педагога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3577" y="2348880"/>
            <a:ext cx="292984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примеры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сверстников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0998" y="3692995"/>
            <a:ext cx="3948283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Индивидуальная работа с    ребенком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учитывая уровень его культурно-гигиенических навыков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4572040"/>
            <a:ext cx="328806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поощрительная оценка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641875" y="1956902"/>
            <a:ext cx="841893" cy="3919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45942" y="1976193"/>
            <a:ext cx="814290" cy="3726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09281" y="1976193"/>
            <a:ext cx="1330871" cy="25958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131841" y="1956902"/>
            <a:ext cx="1141642" cy="17360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2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днотонный светлый фон - 76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"/>
            <a:ext cx="9149906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Фон с рамкой - 65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436" y="0"/>
            <a:ext cx="92468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181" y="478373"/>
            <a:ext cx="3559025" cy="266259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611560" y="692696"/>
            <a:ext cx="43426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Вывод:</a:t>
            </a:r>
          </a:p>
          <a:p>
            <a:endParaRPr lang="ru-RU" sz="2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Красивая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сервировка стола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возбуждению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аппетита и создает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доброжелательный настрой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отношению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к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другу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38610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975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правил столового                      этикета формирует в ребёнке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уверенность, стремление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красиво и правильно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за столом, а значит, быть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приятным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общении.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44" y="3376008"/>
            <a:ext cx="4116716" cy="3079819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0920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697</Words>
  <Application>Microsoft Office PowerPoint</Application>
  <PresentationFormat>Экран (4:3)</PresentationFormat>
  <Paragraphs>82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Admin</cp:lastModifiedBy>
  <cp:revision>57</cp:revision>
  <dcterms:created xsi:type="dcterms:W3CDTF">2021-12-18T09:50:21Z</dcterms:created>
  <dcterms:modified xsi:type="dcterms:W3CDTF">2022-12-10T18:40:10Z</dcterms:modified>
</cp:coreProperties>
</file>