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0" r:id="rId6"/>
    <p:sldId id="271" r:id="rId7"/>
    <p:sldId id="272" r:id="rId8"/>
    <p:sldId id="260" r:id="rId9"/>
    <p:sldId id="265" r:id="rId10"/>
    <p:sldId id="266" r:id="rId11"/>
    <p:sldId id="267" r:id="rId12"/>
    <p:sldId id="261" r:id="rId13"/>
    <p:sldId id="262" r:id="rId14"/>
    <p:sldId id="263" r:id="rId15"/>
    <p:sldId id="273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0000FF"/>
    <a:srgbClr val="FF9933"/>
    <a:srgbClr val="FFFF99"/>
    <a:srgbClr val="33CC33"/>
    <a:srgbClr val="66FFFF"/>
    <a:srgbClr val="FF66CC"/>
    <a:srgbClr val="FF0066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slide" Target="slide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6" Type="http://schemas.openxmlformats.org/officeDocument/2006/relationships/image" Target="../media/image2.png"/><Relationship Id="rId5" Type="http://schemas.openxmlformats.org/officeDocument/2006/relationships/slide" Target="slide4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6" Type="http://schemas.openxmlformats.org/officeDocument/2006/relationships/image" Target="../media/image2.png"/><Relationship Id="rId5" Type="http://schemas.openxmlformats.org/officeDocument/2006/relationships/slide" Target="slide5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6" Type="http://schemas.openxmlformats.org/officeDocument/2006/relationships/image" Target="../media/image2.png"/><Relationship Id="rId5" Type="http://schemas.openxmlformats.org/officeDocument/2006/relationships/slide" Target="slide6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wma"/><Relationship Id="rId1" Type="http://schemas.microsoft.com/office/2007/relationships/media" Target="../media/media9.wma"/><Relationship Id="rId6" Type="http://schemas.openxmlformats.org/officeDocument/2006/relationships/image" Target="../media/image2.png"/><Relationship Id="rId5" Type="http://schemas.openxmlformats.org/officeDocument/2006/relationships/slide" Target="slide7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6" Type="http://schemas.openxmlformats.org/officeDocument/2006/relationships/image" Target="../media/image2.png"/><Relationship Id="rId5" Type="http://schemas.openxmlformats.org/officeDocument/2006/relationships/image" Target="../media/image7.png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6826" y="1497900"/>
            <a:ext cx="71442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ИНТЕРАКТИВНАЯ ИГРА </a:t>
            </a:r>
          </a:p>
          <a:p>
            <a:pPr algn="ctr"/>
            <a:r>
              <a:rPr lang="ru-RU" sz="5400" b="1" dirty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FFFF00"/>
                </a:solidFill>
              </a:rPr>
              <a:t>для детей 6-7 лет</a:t>
            </a: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2603524" y="3595891"/>
            <a:ext cx="6235676" cy="217566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Arial" charset="0"/>
              <a:buNone/>
            </a:pPr>
            <a:endParaRPr lang="tt-RU" b="1" i="1" dirty="0" smtClean="0">
              <a:solidFill>
                <a:schemeClr val="tx1"/>
              </a:solidFill>
              <a:latin typeface="Algerian" pitchFamily="82" charset="0"/>
            </a:endParaRPr>
          </a:p>
          <a:p>
            <a:pPr algn="r">
              <a:buFont typeface="Arial" charset="0"/>
              <a:buNone/>
            </a:pPr>
            <a:r>
              <a:rPr lang="tt-RU" sz="2900" b="1" i="1" dirty="0" smtClean="0">
                <a:solidFill>
                  <a:schemeClr val="tx1"/>
                </a:solidFill>
                <a:latin typeface="Algerian" pitchFamily="82" charset="0"/>
              </a:rPr>
              <a:t>Автор: </a:t>
            </a:r>
          </a:p>
          <a:p>
            <a:pPr algn="r">
              <a:buFont typeface="Arial" charset="0"/>
              <a:buNone/>
            </a:pPr>
            <a:r>
              <a:rPr lang="tt-RU" sz="2900" b="1" i="1" dirty="0" smtClean="0">
                <a:solidFill>
                  <a:schemeClr val="tx1"/>
                </a:solidFill>
                <a:latin typeface="Algerian" pitchFamily="82" charset="0"/>
              </a:rPr>
              <a:t>Воспитател</a:t>
            </a:r>
            <a:r>
              <a:rPr lang="ru-RU" sz="2900" b="1" i="1" dirty="0" smtClean="0">
                <a:solidFill>
                  <a:schemeClr val="tx1"/>
                </a:solidFill>
                <a:latin typeface="Algerian" pitchFamily="82" charset="0"/>
              </a:rPr>
              <a:t>ь МБДОУ</a:t>
            </a:r>
          </a:p>
          <a:p>
            <a:pPr algn="r">
              <a:buFont typeface="Arial" charset="0"/>
              <a:buNone/>
            </a:pPr>
            <a:r>
              <a:rPr lang="ru-RU" sz="2900" b="1" i="1" dirty="0" smtClean="0">
                <a:solidFill>
                  <a:schemeClr val="tx1"/>
                </a:solidFill>
                <a:latin typeface="Algerian" pitchFamily="82" charset="0"/>
              </a:rPr>
              <a:t> </a:t>
            </a:r>
            <a:r>
              <a:rPr lang="ru-RU" sz="2900" b="1" i="1" dirty="0" err="1" smtClean="0">
                <a:solidFill>
                  <a:schemeClr val="tx1"/>
                </a:solidFill>
                <a:latin typeface="Algerian" pitchFamily="82" charset="0"/>
              </a:rPr>
              <a:t>Большекабанского</a:t>
            </a:r>
            <a:r>
              <a:rPr lang="ru-RU" sz="2900" b="1" i="1" dirty="0" smtClean="0">
                <a:solidFill>
                  <a:schemeClr val="tx1"/>
                </a:solidFill>
                <a:latin typeface="Algerian" pitchFamily="82" charset="0"/>
              </a:rPr>
              <a:t> детского сада</a:t>
            </a:r>
          </a:p>
          <a:p>
            <a:pPr algn="r">
              <a:buFont typeface="Arial" charset="0"/>
              <a:buNone/>
            </a:pPr>
            <a:r>
              <a:rPr lang="ru-RU" sz="2900" b="1" i="1" dirty="0" smtClean="0">
                <a:solidFill>
                  <a:schemeClr val="tx1"/>
                </a:solidFill>
                <a:latin typeface="Algerian" pitchFamily="82" charset="0"/>
              </a:rPr>
              <a:t> «Ладушки»</a:t>
            </a:r>
          </a:p>
          <a:p>
            <a:pPr algn="r">
              <a:buFont typeface="Arial" charset="0"/>
              <a:buNone/>
            </a:pPr>
            <a:r>
              <a:rPr lang="ru-RU" sz="2900" b="1" i="1" dirty="0" err="1" smtClean="0">
                <a:solidFill>
                  <a:schemeClr val="tx1"/>
                </a:solidFill>
                <a:latin typeface="Algerian" pitchFamily="82" charset="0"/>
              </a:rPr>
              <a:t>Галиева</a:t>
            </a:r>
            <a:r>
              <a:rPr lang="ru-RU" sz="2900" b="1" i="1" dirty="0" smtClean="0">
                <a:solidFill>
                  <a:schemeClr val="tx1"/>
                </a:solidFill>
                <a:latin typeface="Algerian" pitchFamily="82" charset="0"/>
              </a:rPr>
              <a:t> </a:t>
            </a:r>
            <a:r>
              <a:rPr lang="ru-RU" sz="2900" b="1" i="1" dirty="0" err="1" smtClean="0">
                <a:solidFill>
                  <a:schemeClr val="tx1"/>
                </a:solidFill>
                <a:latin typeface="Algerian" pitchFamily="82" charset="0"/>
              </a:rPr>
              <a:t>Лейсан</a:t>
            </a:r>
            <a:r>
              <a:rPr lang="ru-RU" sz="2900" b="1" i="1" dirty="0" smtClean="0">
                <a:solidFill>
                  <a:schemeClr val="tx1"/>
                </a:solidFill>
                <a:latin typeface="Algerian" pitchFamily="82" charset="0"/>
              </a:rPr>
              <a:t> </a:t>
            </a:r>
            <a:r>
              <a:rPr lang="ru-RU" sz="2900" b="1" i="1" dirty="0" err="1" smtClean="0">
                <a:solidFill>
                  <a:schemeClr val="tx1"/>
                </a:solidFill>
                <a:latin typeface="Algerian" pitchFamily="82" charset="0"/>
              </a:rPr>
              <a:t>Минзиевна</a:t>
            </a:r>
            <a:endParaRPr lang="ru-RU" sz="2900" b="1" i="1" dirty="0" smtClean="0">
              <a:solidFill>
                <a:schemeClr val="tx1"/>
              </a:solidFill>
              <a:latin typeface="Algerian" pitchFamily="82" charset="0"/>
            </a:endParaRPr>
          </a:p>
          <a:p>
            <a:pPr>
              <a:buFont typeface="Arial" charset="0"/>
              <a:buNone/>
            </a:pPr>
            <a:endParaRPr lang="ru-RU" b="1" dirty="0" smtClean="0">
              <a:solidFill>
                <a:schemeClr val="tx1"/>
              </a:solidFill>
              <a:latin typeface="Algerian" pitchFamily="82" charset="0"/>
            </a:endParaRPr>
          </a:p>
        </p:txBody>
      </p:sp>
      <p:pic>
        <p:nvPicPr>
          <p:cNvPr id="3" name="7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35696" y="589404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199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9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4" action="ppaction://hlinksldjump"/>
          </p:cNvPr>
          <p:cNvSpPr/>
          <p:nvPr/>
        </p:nvSpPr>
        <p:spPr>
          <a:xfrm>
            <a:off x="1403648" y="2626490"/>
            <a:ext cx="2376264" cy="103430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ДАЛЕЕ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76672"/>
            <a:ext cx="2808312" cy="5795314"/>
          </a:xfrm>
          <a:prstGeom prst="rect">
            <a:avLst/>
          </a:prstGeom>
        </p:spPr>
      </p:pic>
      <p:sp>
        <p:nvSpPr>
          <p:cNvPr id="6" name="12-конечная звезда 5"/>
          <p:cNvSpPr/>
          <p:nvPr/>
        </p:nvSpPr>
        <p:spPr>
          <a:xfrm>
            <a:off x="467544" y="620688"/>
            <a:ext cx="3960440" cy="1728192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ВЕРНО!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6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4" action="ppaction://hlinksldjump"/>
          </p:cNvPr>
          <p:cNvSpPr/>
          <p:nvPr/>
        </p:nvSpPr>
        <p:spPr>
          <a:xfrm>
            <a:off x="1403648" y="2626490"/>
            <a:ext cx="2376264" cy="103430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ДАЛЕЕ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76672"/>
            <a:ext cx="2808312" cy="5795314"/>
          </a:xfrm>
          <a:prstGeom prst="rect">
            <a:avLst/>
          </a:prstGeom>
        </p:spPr>
      </p:pic>
      <p:sp>
        <p:nvSpPr>
          <p:cNvPr id="6" name="12-конечная звезда 5"/>
          <p:cNvSpPr/>
          <p:nvPr/>
        </p:nvSpPr>
        <p:spPr>
          <a:xfrm>
            <a:off x="467544" y="620688"/>
            <a:ext cx="3960440" cy="1728192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ВЕРНО!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6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93304"/>
            <a:ext cx="3456384" cy="5530214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5076056" y="3068960"/>
            <a:ext cx="3312368" cy="103430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ОТВЕТЬ ЕЩЁ РАЗ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716016" y="593304"/>
            <a:ext cx="3240360" cy="1432120"/>
          </a:xfrm>
          <a:prstGeom prst="wedgeEllipseCallout">
            <a:avLst>
              <a:gd name="adj1" fmla="val -63260"/>
              <a:gd name="adj2" fmla="val 53793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НЕВЕРНО</a:t>
            </a:r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9" name="Sound_10390600 1652985053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6136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93304"/>
            <a:ext cx="3456384" cy="5530214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5076056" y="3068960"/>
            <a:ext cx="3312368" cy="103430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ОТВЕТЬ ЕЩЁ РАЗ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716016" y="593304"/>
            <a:ext cx="3240360" cy="1432120"/>
          </a:xfrm>
          <a:prstGeom prst="wedgeEllipseCallout">
            <a:avLst>
              <a:gd name="adj1" fmla="val -63260"/>
              <a:gd name="adj2" fmla="val 53793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НЕВЕРНО</a:t>
            </a:r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6" name="Sound_10390600 1652985053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6136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9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93304"/>
            <a:ext cx="3456384" cy="5530214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5076056" y="3068960"/>
            <a:ext cx="3312368" cy="103430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ОТВЕТЬ ЕЩЁ РАЗ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716016" y="593304"/>
            <a:ext cx="3240360" cy="1432120"/>
          </a:xfrm>
          <a:prstGeom prst="wedgeEllipseCallout">
            <a:avLst>
              <a:gd name="adj1" fmla="val -63260"/>
              <a:gd name="adj2" fmla="val 53793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НЕВЕРНО</a:t>
            </a:r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6" name="Sound_10390600 1652985053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6136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9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93304"/>
            <a:ext cx="3456384" cy="5530214"/>
          </a:xfrm>
          <a:prstGeom prst="rect">
            <a:avLst/>
          </a:prstGeom>
        </p:spPr>
      </p:pic>
      <p:sp>
        <p:nvSpPr>
          <p:cNvPr id="4" name="Скругленный прямоугольник 3">
            <a:hlinkClick r:id="rId5" action="ppaction://hlinksldjump"/>
          </p:cNvPr>
          <p:cNvSpPr/>
          <p:nvPr/>
        </p:nvSpPr>
        <p:spPr>
          <a:xfrm>
            <a:off x="5076056" y="3068960"/>
            <a:ext cx="3312368" cy="103430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ОТВЕТЬ ЕЩЁ РАЗ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Овальная выноска 4"/>
          <p:cNvSpPr/>
          <p:nvPr/>
        </p:nvSpPr>
        <p:spPr>
          <a:xfrm>
            <a:off x="4716016" y="593304"/>
            <a:ext cx="3240360" cy="1432120"/>
          </a:xfrm>
          <a:prstGeom prst="wedgeEllipseCallout">
            <a:avLst>
              <a:gd name="adj1" fmla="val -63260"/>
              <a:gd name="adj2" fmla="val 53793"/>
            </a:avLst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НЕВЕРНО</a:t>
            </a:r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6" name="Sound_10390600 1652985053--online-audio-convert.com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86136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1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71600" y="1340768"/>
            <a:ext cx="4608512" cy="262799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/>
              <a:t>КОНЕЦ ИГРЫ</a:t>
            </a:r>
            <a:endParaRPr lang="ru-RU" sz="6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476672"/>
            <a:ext cx="2808312" cy="5795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1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395536" y="1340768"/>
            <a:ext cx="5723237" cy="2617448"/>
          </a:xfrm>
          <a:prstGeom prst="horizontalScroll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Помоги Незнайке найти гласные звуки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797" y="2132856"/>
            <a:ext cx="166163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2843808" y="2662525"/>
            <a:ext cx="3168352" cy="1491386"/>
          </a:xfrm>
          <a:prstGeom prst="roundRect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НАЧАТЬ ИГРУ</a:t>
            </a:r>
            <a:endParaRPr lang="ru-RU" sz="36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1560" y="1124744"/>
            <a:ext cx="201622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1115616" y="332656"/>
            <a:ext cx="2520280" cy="2448272"/>
          </a:xfrm>
          <a:prstGeom prst="ellipse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006600"/>
                </a:solidFill>
              </a:rPr>
              <a:t>К</a:t>
            </a:r>
            <a:endParaRPr lang="ru-RU" sz="20000" b="1" dirty="0">
              <a:solidFill>
                <a:srgbClr val="006600"/>
              </a:solidFill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644008" y="1772816"/>
            <a:ext cx="2520280" cy="24482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006600"/>
                </a:solidFill>
              </a:rPr>
              <a:t>У</a:t>
            </a:r>
            <a:endParaRPr lang="ru-RU" sz="20000" b="1" dirty="0">
              <a:solidFill>
                <a:srgbClr val="00660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51720" y="2996952"/>
            <a:ext cx="2440813" cy="359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hlinkClick r:id="rId2" action="ppaction://hlinksldjump"/>
          </p:cNvPr>
          <p:cNvSpPr/>
          <p:nvPr/>
        </p:nvSpPr>
        <p:spPr>
          <a:xfrm>
            <a:off x="1259632" y="1412776"/>
            <a:ext cx="2520280" cy="2304256"/>
          </a:xfrm>
          <a:prstGeom prst="ellipse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0" name="Овал 9">
            <a:hlinkClick r:id="rId3" action="ppaction://hlinksldjump"/>
          </p:cNvPr>
          <p:cNvSpPr/>
          <p:nvPr/>
        </p:nvSpPr>
        <p:spPr>
          <a:xfrm>
            <a:off x="4716016" y="234574"/>
            <a:ext cx="2520280" cy="2304256"/>
          </a:xfrm>
          <a:prstGeom prst="ellipse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FFFF00"/>
                </a:solidFill>
              </a:rPr>
              <a:t>В</a:t>
            </a:r>
            <a:endParaRPr lang="ru-RU" sz="20000" b="1" dirty="0">
              <a:solidFill>
                <a:srgbClr val="FFFF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211960" y="2708920"/>
            <a:ext cx="2440813" cy="359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4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1115616" y="2276872"/>
            <a:ext cx="2520280" cy="23042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FFFF99"/>
                </a:solidFill>
              </a:rPr>
              <a:t>Х</a:t>
            </a:r>
            <a:endParaRPr lang="ru-RU" sz="20000" b="1" dirty="0">
              <a:solidFill>
                <a:srgbClr val="FFFF99"/>
              </a:solidFill>
            </a:endParaRP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4067944" y="548680"/>
            <a:ext cx="2520280" cy="2304256"/>
          </a:xfrm>
          <a:prstGeom prst="ellipse">
            <a:avLst/>
          </a:prstGeom>
          <a:solidFill>
            <a:srgbClr val="FF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0000FF"/>
                </a:solidFill>
              </a:rPr>
              <a:t>И</a:t>
            </a:r>
            <a:endParaRPr lang="ru-RU" sz="20000" b="1" dirty="0">
              <a:solidFill>
                <a:srgbClr val="0000FF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96136" y="2492896"/>
            <a:ext cx="2440813" cy="359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4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>
            <a:hlinkClick r:id="rId2" action="ppaction://hlinksldjump"/>
          </p:cNvPr>
          <p:cNvSpPr/>
          <p:nvPr/>
        </p:nvSpPr>
        <p:spPr>
          <a:xfrm>
            <a:off x="1115616" y="2276872"/>
            <a:ext cx="2520280" cy="2304256"/>
          </a:xfrm>
          <a:prstGeom prst="ellipse">
            <a:avLst/>
          </a:prstGeom>
          <a:solidFill>
            <a:srgbClr val="CC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>
                <a:solidFill>
                  <a:schemeClr val="bg1"/>
                </a:solidFill>
              </a:rPr>
              <a:t>Ы</a:t>
            </a:r>
          </a:p>
        </p:txBody>
      </p:sp>
      <p:sp>
        <p:nvSpPr>
          <p:cNvPr id="11" name="Овал 10">
            <a:hlinkClick r:id="rId3" action="ppaction://hlinksldjump"/>
          </p:cNvPr>
          <p:cNvSpPr/>
          <p:nvPr/>
        </p:nvSpPr>
        <p:spPr>
          <a:xfrm>
            <a:off x="3758858" y="188640"/>
            <a:ext cx="2520280" cy="230425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0" b="1" dirty="0" smtClean="0">
                <a:solidFill>
                  <a:srgbClr val="0070C0"/>
                </a:solidFill>
              </a:rPr>
              <a:t>Т</a:t>
            </a:r>
            <a:endParaRPr lang="ru-RU" sz="20000" b="1" dirty="0">
              <a:solidFill>
                <a:srgbClr val="0070C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40152" y="1844824"/>
            <a:ext cx="2880320" cy="424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14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4" action="ppaction://hlinksldjump"/>
          </p:cNvPr>
          <p:cNvSpPr/>
          <p:nvPr/>
        </p:nvSpPr>
        <p:spPr>
          <a:xfrm>
            <a:off x="1403648" y="2626490"/>
            <a:ext cx="2376264" cy="103430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ДАЛЕЕ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76672"/>
            <a:ext cx="2808312" cy="5795314"/>
          </a:xfrm>
          <a:prstGeom prst="rect">
            <a:avLst/>
          </a:prstGeom>
        </p:spPr>
      </p:pic>
      <p:sp>
        <p:nvSpPr>
          <p:cNvPr id="6" name="12-конечная звезда 5"/>
          <p:cNvSpPr/>
          <p:nvPr/>
        </p:nvSpPr>
        <p:spPr>
          <a:xfrm>
            <a:off x="467544" y="620688"/>
            <a:ext cx="3960440" cy="1728192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ВЕРНО!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3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4" action="ppaction://hlinksldjump"/>
          </p:cNvPr>
          <p:cNvSpPr/>
          <p:nvPr/>
        </p:nvSpPr>
        <p:spPr>
          <a:xfrm>
            <a:off x="1403648" y="2626490"/>
            <a:ext cx="2376264" cy="103430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ДАЛЕЕ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76672"/>
            <a:ext cx="2808312" cy="5795314"/>
          </a:xfrm>
          <a:prstGeom prst="rect">
            <a:avLst/>
          </a:prstGeom>
        </p:spPr>
      </p:pic>
      <p:sp>
        <p:nvSpPr>
          <p:cNvPr id="6" name="12-конечная звезда 5"/>
          <p:cNvSpPr/>
          <p:nvPr/>
        </p:nvSpPr>
        <p:spPr>
          <a:xfrm>
            <a:off x="467544" y="620688"/>
            <a:ext cx="3960440" cy="1728192"/>
          </a:xfrm>
          <a:prstGeom prst="star1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ВЕРНО!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pravilnyiy-otvet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547664" y="551723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66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68</Words>
  <Application>Microsoft Office PowerPoint</Application>
  <PresentationFormat>Экран (4:3)</PresentationFormat>
  <Paragraphs>35</Paragraphs>
  <Slides>16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IKT</dc:creator>
  <cp:lastModifiedBy>IKT</cp:lastModifiedBy>
  <cp:revision>16</cp:revision>
  <dcterms:created xsi:type="dcterms:W3CDTF">2010-05-03T10:06:26Z</dcterms:created>
  <dcterms:modified xsi:type="dcterms:W3CDTF">2010-05-04T18:28:52Z</dcterms:modified>
</cp:coreProperties>
</file>