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C639C-F1BF-432E-BE67-9F26C2792B7C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2378E-B6A5-43EB-952A-5BB4F107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865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C639C-F1BF-432E-BE67-9F26C2792B7C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2378E-B6A5-43EB-952A-5BB4F107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28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C639C-F1BF-432E-BE67-9F26C2792B7C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2378E-B6A5-43EB-952A-5BB4F107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51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C639C-F1BF-432E-BE67-9F26C2792B7C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2378E-B6A5-43EB-952A-5BB4F107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771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C639C-F1BF-432E-BE67-9F26C2792B7C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2378E-B6A5-43EB-952A-5BB4F107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972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C639C-F1BF-432E-BE67-9F26C2792B7C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2378E-B6A5-43EB-952A-5BB4F107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862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C639C-F1BF-432E-BE67-9F26C2792B7C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2378E-B6A5-43EB-952A-5BB4F107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40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C639C-F1BF-432E-BE67-9F26C2792B7C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2378E-B6A5-43EB-952A-5BB4F107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209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C639C-F1BF-432E-BE67-9F26C2792B7C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2378E-B6A5-43EB-952A-5BB4F107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349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C639C-F1BF-432E-BE67-9F26C2792B7C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2378E-B6A5-43EB-952A-5BB4F107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675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C639C-F1BF-432E-BE67-9F26C2792B7C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2378E-B6A5-43EB-952A-5BB4F107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133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C639C-F1BF-432E-BE67-9F26C2792B7C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2378E-B6A5-43EB-952A-5BB4F107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852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apik.pro/uploads/posts/2021-12/1639278912_5-papik-pro-p-klipart-shkaf-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80327" y="79499"/>
            <a:ext cx="2551176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https://shat-dou20.edumsko.ru/uploads/3000/2565/section/165678/2016_-_2017_uchebnyj_god/0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clipart.world/wp-content/uploads/2021/06/Chair-clipart-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9167" y="3393914"/>
            <a:ext cx="2485675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media.istockphoto.com/vectors/wood-bed-with-green-blanket-vector-id484717016?k=6&amp;m=484717016&amp;s=612x612&amp;w=0&amp;h=r-3oLxTcVZmllz_YbBrzEXZfeBz_mdGeaLF-mVwOEqQ=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3885" y="79499"/>
            <a:ext cx="4784552" cy="3242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atherineasquithgallery.com/uploads/posts/2021-02/1614529877_61-p-stol-na-belom-fone-7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134" y="3386793"/>
            <a:ext cx="3657599" cy="330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9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https://shat-dou20.edumsko.ru/uploads/3000/2565/section/165678/2016_-_2017_uchebnyj_god/0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s://lookw.ru/1/145/1380316394-amazing-kids-room-interior-decoration-ideas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020" y="95025"/>
            <a:ext cx="5302961" cy="33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pro100hobbi.ru/wp-content/uploads/0/a/d/0ad2e10c514b6e1c859f52800a87f76a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4148" y="95025"/>
            <a:ext cx="5178488" cy="33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avatars.mds.yandex.net/get-altay/2786941/2a00000171b08060c14ec7bc6ce987c9170b/XX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019" y="3543073"/>
            <a:ext cx="5302961" cy="3187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www.bergenbyarkiv.no/bergenbyleksikon/wp-content/uploads/sites/3/2001/01/DNS-06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354148" y="3543073"/>
            <a:ext cx="5153565" cy="3187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21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https://shat-dou20.edumsko.ru/uploads/3000/2565/section/165678/2016_-_2017_uchebnyj_god/0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7291" y="345233"/>
            <a:ext cx="4716464" cy="3158412"/>
          </a:xfrm>
          <a:prstGeom prst="rect">
            <a:avLst/>
          </a:prstGeom>
        </p:spPr>
      </p:pic>
      <p:pic>
        <p:nvPicPr>
          <p:cNvPr id="5134" name="Picture 14" descr="https://blomer.ru/wa-data/public/shop/products/82/55/15582/images/42087/42087.97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07291" y="3580780"/>
            <a:ext cx="4716464" cy="327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s://lalume.ru/image/cache/catalog/i/fo/kp/ce92eeefc2a9f5ee9e1ca6687f91c051-1440x144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5575" y="345233"/>
            <a:ext cx="6665951" cy="631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52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https://shat-dou20.edumsko.ru/uploads/3000/2565/section/165678/2016_-_2017_uchebnyj_god/0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0" name="Picture 2" descr="https://www.baby2teen.ru/media/catalog/product/cache/1/thumbnail/9df78eab33525d08d6e5fb8d27136e95/2/1/21.08.8477.0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97832" y="63328"/>
            <a:ext cx="3222847" cy="369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chiedocover.ru/statics/product/1856/5ca5c8263652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1411" y="63328"/>
            <a:ext cx="2999762" cy="388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magmebel.ru/fotos/1516010337/big_15160103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4049" y="3043947"/>
            <a:ext cx="2317037" cy="3814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425" y="3950551"/>
            <a:ext cx="3412598" cy="3098639"/>
          </a:xfrm>
          <a:prstGeom prst="rect">
            <a:avLst/>
          </a:prstGeom>
        </p:spPr>
      </p:pic>
      <p:pic>
        <p:nvPicPr>
          <p:cNvPr id="7178" name="Picture 10" descr="https://www.globusoff.ru/images/product/12644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3724" y="107045"/>
            <a:ext cx="3350211" cy="335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92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https://shat-dou20.edumsko.ru/uploads/3000/2565/section/165678/2016_-_2017_uchebnyj_god/0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4" name="Picture 2" descr="https://www.annapolly.ru/uploads/catalog/addimages_preview/black_cil_sh-kaf4_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2775" y="283464"/>
            <a:ext cx="5376545" cy="644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phonoteka.org/uploads/posts/2021-06/1623247088_7-phonoteka_org-p-knizhnii-shkaf-tekstura-krasivo-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56424" y="283464"/>
            <a:ext cx="3951783" cy="2765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4147" y="3159536"/>
            <a:ext cx="3796335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81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https://shat-dou20.edumsko.ru/uploads/3000/2565/section/165678/2016_-_2017_uchebnyj_god/0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8" name="Picture 2" descr="https://rumika-mebel.ru/files/originals/kr-odinar-venec-1-yas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375" y="160338"/>
            <a:ext cx="5513832" cy="3369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great-sales24.ru/d/0c313c9b82654f09bf88efabaaa74d98_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37628" y="160338"/>
            <a:ext cx="5294376" cy="3369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s://asmdivan.ru/images/0001/12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7291" y="4016657"/>
            <a:ext cx="4957979" cy="2660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25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https://shat-dou20.edumsko.ru/uploads/3000/2565/section/165678/2016_-_2017_uchebnyj_god/0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2" name="Picture 2" descr="https://vortaro.ru/wp-content/uploads/9/6/3/963089d0b19e641efc94c9e9344f939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211" y="310896"/>
            <a:ext cx="11226253" cy="6212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47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https://shat-dou20.edumsko.ru/uploads/3000/2565/section/165678/2016_-_2017_uchebnyj_god/0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784" y="160338"/>
            <a:ext cx="11119104" cy="648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82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https://shat-dou20.edumsko.ru/uploads/3000/2565/section/165678/2016_-_2017_uchebnyj_god/0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s://s3.amazonaws.com/furniture.retailcatalog.us/products/24965/large/4604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8298" y="390109"/>
            <a:ext cx="2907173" cy="349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redlight.com.ua/uploads/images/cs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8258" y="3880112"/>
            <a:ext cx="4152147" cy="263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tlanticpatio.com/wp-content/uploads/2020/04/2mo1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93858" y="1150399"/>
            <a:ext cx="3628103" cy="228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chiedocover.ru/statics/product/1856/5ca5c8263652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32031" y="3352800"/>
            <a:ext cx="2704956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8258" y="40521"/>
            <a:ext cx="39940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МЯГКАЯ МЕБЕЛЬ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275438" y="40521"/>
            <a:ext cx="42181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ЖЁСТКАЯ МЕБЕЛЬ</a:t>
            </a:r>
          </a:p>
          <a:p>
            <a:r>
              <a:rPr lang="ru-RU" sz="2400" b="1" dirty="0" smtClean="0"/>
              <a:t>                (корпусная)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05445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8</Words>
  <Application>Microsoft Office PowerPoint</Application>
  <PresentationFormat>Широкоэкранный</PresentationFormat>
  <Paragraphs>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Julia Yarina</dc:creator>
  <cp:lastModifiedBy>Julia Коnonovich</cp:lastModifiedBy>
  <cp:revision>25</cp:revision>
  <dcterms:created xsi:type="dcterms:W3CDTF">2022-03-13T10:59:20Z</dcterms:created>
  <dcterms:modified xsi:type="dcterms:W3CDTF">2022-12-10T17:18:40Z</dcterms:modified>
</cp:coreProperties>
</file>