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5438-0B8D-4D87-9A9A-9317B3D241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1A92-2974-4C03-BDCA-377CE635F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5438-0B8D-4D87-9A9A-9317B3D241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1A92-2974-4C03-BDCA-377CE635F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5438-0B8D-4D87-9A9A-9317B3D241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1A92-2974-4C03-BDCA-377CE635F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5438-0B8D-4D87-9A9A-9317B3D241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1A92-2974-4C03-BDCA-377CE635F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5438-0B8D-4D87-9A9A-9317B3D241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1A92-2974-4C03-BDCA-377CE635F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5438-0B8D-4D87-9A9A-9317B3D241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1A92-2974-4C03-BDCA-377CE635F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5438-0B8D-4D87-9A9A-9317B3D241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1A92-2974-4C03-BDCA-377CE635F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5438-0B8D-4D87-9A9A-9317B3D241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1A92-2974-4C03-BDCA-377CE635F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5438-0B8D-4D87-9A9A-9317B3D241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1A92-2974-4C03-BDCA-377CE635F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5438-0B8D-4D87-9A9A-9317B3D241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1A92-2974-4C03-BDCA-377CE635F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5438-0B8D-4D87-9A9A-9317B3D241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61A92-2974-4C03-BDCA-377CE635F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F5438-0B8D-4D87-9A9A-9317B3D24102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61A92-2974-4C03-BDCA-377CE635F7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1285883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 «Моё  здоровье</a:t>
            </a: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b="1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14620"/>
            <a:ext cx="6400800" cy="142876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Старшая группа №5 «Колокольчики</a:t>
            </a:r>
            <a:endParaRPr lang="ru-RU" b="1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428604"/>
            <a:ext cx="7429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    «Детский сад   №7 « Незабудка»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714480" y="4786322"/>
            <a:ext cx="6072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  - Николаенко Анна Дмитриевна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428604"/>
            <a:ext cx="2295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0"/>
            <a:ext cx="968682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Дать представление воспитанникам о здоровом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образе жизни.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Помочь детям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задуматься 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необходимости быть здоровым.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творческие способности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познавательный интерес.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ответственное отношение к своему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здоровью.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8883009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Формирование  привычки здорового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образа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жизни 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детей дошкольного возраста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Рисунок 1" descr="https://sun9-26.userapi.com/impf/Q7g1LcGWxx7TY2AFKnNXqNSbtpnFiCxN9fxkfQ/hG_P-X5Qbbo.jpg?size=0x0&amp;quality=90&amp;proxy=1&amp;sign=c6dfb11d538026260ba9296e42d61837&amp;c_uniq_tag=YURXoK0UzMWUrSxgfqW9hWmveofLIGYjMIWXQOTOM0A&amp;type=video_thum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214818"/>
            <a:ext cx="428628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785926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27356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Главное для здоровья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отдых, питание, спорт- движение, 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медицина.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Правильное питание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Будешь правильно питаться, со здоровьем будешь знаться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Закаливание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«Здоровым  будешь,   все добудешь!»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Движение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Сохраняя своё здоровье, мы сохраняем радость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Режим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«Здоровому образу жизни скажем –        Привет.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Вредным привычкам скажем –нет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Чистота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залог здоровья!»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Рисунок 1" descr="https://torque-stock.ru/wp-content/uploads/2/f/3/2f3850fdce4e546b5773a7822544d0e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786058"/>
            <a:ext cx="5929354" cy="3408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75009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 интеллект – карты 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теме: «Моё здоровье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21202_09355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1643050"/>
            <a:ext cx="4000528" cy="4714908"/>
          </a:xfrm>
          <a:prstGeom prst="rect">
            <a:avLst/>
          </a:prstGeom>
        </p:spPr>
      </p:pic>
      <p:pic>
        <p:nvPicPr>
          <p:cNvPr id="4" name="Рисунок 3" descr="IMG_20221202_0939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1643050"/>
            <a:ext cx="4000528" cy="46434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21202_1006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214290"/>
            <a:ext cx="3500462" cy="2786082"/>
          </a:xfrm>
          <a:prstGeom prst="rect">
            <a:avLst/>
          </a:prstGeom>
        </p:spPr>
      </p:pic>
      <p:pic>
        <p:nvPicPr>
          <p:cNvPr id="4" name="Рисунок 3" descr="IMG_20221202_10064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43570" y="214290"/>
            <a:ext cx="3214709" cy="2786082"/>
          </a:xfrm>
          <a:prstGeom prst="rect">
            <a:avLst/>
          </a:prstGeom>
        </p:spPr>
      </p:pic>
      <p:pic>
        <p:nvPicPr>
          <p:cNvPr id="5" name="Рисунок 4" descr="IMG_20221202_10070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20" y="3500438"/>
            <a:ext cx="3396409" cy="3143272"/>
          </a:xfrm>
          <a:prstGeom prst="rect">
            <a:avLst/>
          </a:prstGeom>
        </p:spPr>
      </p:pic>
      <p:pic>
        <p:nvPicPr>
          <p:cNvPr id="6" name="Рисунок 5" descr="IMG_20221202_10013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643570" y="3214686"/>
            <a:ext cx="3199938" cy="33575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29058" y="64291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Составление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934" y="128586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9058" y="1928802"/>
            <a:ext cx="970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карты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43372" y="350043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Моё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4744" y="4000504"/>
            <a:ext cx="111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7429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Быть здоровыми хотим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221205_1153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5" y="949670"/>
            <a:ext cx="6929487" cy="54082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120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Тема:  «Моё  здоровье» 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27</cp:revision>
  <dcterms:created xsi:type="dcterms:W3CDTF">2022-12-09T14:55:05Z</dcterms:created>
  <dcterms:modified xsi:type="dcterms:W3CDTF">2022-12-10T12:53:55Z</dcterms:modified>
</cp:coreProperties>
</file>