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380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7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A3FE8-DDCA-40CE-A310-020B8E50460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C239B-6A21-42D4-ABEF-3AE2D4540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Авторитарные режимы в Европе в 1920-е гг.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Авторитарный режим </a:t>
            </a:r>
            <a:r>
              <a:rPr lang="ru-RU" dirty="0"/>
              <a:t>— политический режим, при котором власть концентрируется в руках одного человека или группы лиц, а население лишено права осуществлять контроль за процессом принятия политических решений, равно как и их </a:t>
            </a:r>
            <a:r>
              <a:rPr lang="ru-RU" dirty="0" smtClean="0"/>
              <a:t>исполнением. </a:t>
            </a:r>
          </a:p>
          <a:p>
            <a:r>
              <a:rPr lang="ru-RU" dirty="0" smtClean="0"/>
              <a:t>«Запрещено все, что вредит власти»</a:t>
            </a:r>
          </a:p>
          <a:p>
            <a:r>
              <a:rPr lang="ru-RU" dirty="0" smtClean="0"/>
              <a:t>Формально существуют демократические институты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Авторитарный режим в Румынии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Парламентская монархия 1930 </a:t>
            </a:r>
            <a:r>
              <a:rPr lang="ru-RU" b="1" dirty="0" err="1" smtClean="0"/>
              <a:t>Кароль</a:t>
            </a:r>
            <a:r>
              <a:rPr lang="ru-RU" b="1" dirty="0" smtClean="0"/>
              <a:t> </a:t>
            </a:r>
            <a:r>
              <a:rPr lang="en-US" b="1" dirty="0" smtClean="0"/>
              <a:t>II</a:t>
            </a:r>
          </a:p>
          <a:p>
            <a:r>
              <a:rPr lang="ru-RU" dirty="0" smtClean="0"/>
              <a:t>Усиление исполнительной власти</a:t>
            </a:r>
          </a:p>
          <a:p>
            <a:r>
              <a:rPr lang="ru-RU" dirty="0" smtClean="0"/>
              <a:t>Борьба с легионерами (фашистами</a:t>
            </a:r>
            <a:r>
              <a:rPr lang="en-US" dirty="0" smtClean="0"/>
              <a:t>)</a:t>
            </a:r>
          </a:p>
          <a:p>
            <a:r>
              <a:rPr lang="ru-RU" dirty="0" smtClean="0"/>
              <a:t>Монархический авторитарный режим</a:t>
            </a:r>
          </a:p>
          <a:p>
            <a:r>
              <a:rPr lang="ru-RU" dirty="0" smtClean="0"/>
              <a:t>1940 </a:t>
            </a:r>
            <a:r>
              <a:rPr lang="ru-RU" dirty="0" err="1" smtClean="0"/>
              <a:t>Кароль</a:t>
            </a:r>
            <a:r>
              <a:rPr lang="ru-RU" dirty="0" smtClean="0"/>
              <a:t> </a:t>
            </a:r>
            <a:r>
              <a:rPr lang="en-US" dirty="0" smtClean="0"/>
              <a:t>II</a:t>
            </a:r>
            <a:r>
              <a:rPr lang="ru-RU" dirty="0" smtClean="0"/>
              <a:t> под давлением военных отрекся от престола (передал часть Трансильвании Венгрии)</a:t>
            </a:r>
          </a:p>
          <a:p>
            <a:r>
              <a:rPr lang="ru-RU" dirty="0" smtClean="0"/>
              <a:t>Военная диктатура </a:t>
            </a:r>
            <a:r>
              <a:rPr lang="ru-RU" b="1" dirty="0" smtClean="0"/>
              <a:t>Иона </a:t>
            </a:r>
            <a:r>
              <a:rPr lang="ru-RU" b="1" dirty="0" err="1" smtClean="0"/>
              <a:t>Антонеску</a:t>
            </a:r>
            <a:r>
              <a:rPr lang="ru-RU" b="1" dirty="0" smtClean="0"/>
              <a:t> </a:t>
            </a:r>
            <a:r>
              <a:rPr lang="ru-RU" dirty="0" smtClean="0"/>
              <a:t>1940-1944</a:t>
            </a:r>
          </a:p>
          <a:p>
            <a:r>
              <a:rPr lang="ru-RU" dirty="0" smtClean="0"/>
              <a:t>Заключил союз с Гитлером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Ион Антонеску происходил из офицерской семьи и также избрал для себя карьер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571480"/>
            <a:ext cx="4457730" cy="3714776"/>
          </a:xfrm>
          <a:prstGeom prst="rect">
            <a:avLst/>
          </a:prstGeom>
          <a:noFill/>
        </p:spPr>
      </p:pic>
      <p:pic>
        <p:nvPicPr>
          <p:cNvPr id="22532" name="Picture 4" descr="Король Румынии Кароль II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371924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Авторитарный режим </a:t>
            </a:r>
            <a:r>
              <a:rPr lang="ru-RU" dirty="0" err="1" smtClean="0"/>
              <a:t>Примо</a:t>
            </a:r>
            <a:r>
              <a:rPr lang="ru-RU" dirty="0" smtClean="0"/>
              <a:t> де </a:t>
            </a:r>
            <a:r>
              <a:rPr lang="ru-RU" dirty="0" err="1" smtClean="0"/>
              <a:t>Риверы</a:t>
            </a:r>
            <a:r>
              <a:rPr lang="ru-RU" dirty="0" smtClean="0"/>
              <a:t> в Испании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Монархия</a:t>
            </a:r>
          </a:p>
          <a:p>
            <a:r>
              <a:rPr lang="ru-RU" dirty="0" smtClean="0"/>
              <a:t>Экономический кризис, потеря колоний</a:t>
            </a:r>
          </a:p>
          <a:p>
            <a:r>
              <a:rPr lang="ru-RU" dirty="0" smtClean="0"/>
              <a:t>1923 государственный переворот, роспуск парламента</a:t>
            </a:r>
          </a:p>
          <a:p>
            <a:r>
              <a:rPr lang="ru-RU" dirty="0" smtClean="0"/>
              <a:t>Глава правительства </a:t>
            </a:r>
            <a:r>
              <a:rPr lang="ru-RU" dirty="0" err="1" smtClean="0"/>
              <a:t>Примо</a:t>
            </a:r>
            <a:r>
              <a:rPr lang="ru-RU" dirty="0" smtClean="0"/>
              <a:t> де </a:t>
            </a:r>
            <a:r>
              <a:rPr lang="ru-RU" dirty="0" err="1" smtClean="0"/>
              <a:t>Ривера</a:t>
            </a:r>
            <a:endParaRPr lang="ru-RU" dirty="0" smtClean="0"/>
          </a:p>
          <a:p>
            <a:r>
              <a:rPr lang="ru-RU" dirty="0" smtClean="0"/>
              <a:t>Губернаторами назначены военные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Корпоративное государство </a:t>
            </a:r>
            <a:r>
              <a:rPr lang="ru-RU" dirty="0" smtClean="0"/>
              <a:t>- </a:t>
            </a:r>
            <a:r>
              <a:rPr lang="ru-RU" dirty="0"/>
              <a:t>одна из форм авторитарного политического режима. </a:t>
            </a:r>
            <a:endParaRPr lang="ru-RU" dirty="0" smtClean="0"/>
          </a:p>
          <a:p>
            <a:r>
              <a:rPr lang="ru-RU" dirty="0" smtClean="0"/>
              <a:t>Сотрудничество групп, организованных по профессиям и сферам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Miguel Primo de Rivera - Görsel 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28604"/>
            <a:ext cx="4357718" cy="590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u="sng" dirty="0" smtClean="0"/>
              <a:t>Проблемы</a:t>
            </a:r>
          </a:p>
          <a:p>
            <a:pPr marL="0" indent="0">
              <a:buNone/>
            </a:pPr>
            <a:r>
              <a:rPr lang="ru-RU" dirty="0" smtClean="0"/>
              <a:t>Кризисные явления в экономике и обществе, в политическом развитии </a:t>
            </a:r>
          </a:p>
          <a:p>
            <a:pPr marL="0" indent="0">
              <a:buNone/>
            </a:pPr>
            <a:r>
              <a:rPr lang="ru-RU" dirty="0" smtClean="0"/>
              <a:t>Падение престижа страны на международном уровне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Авторитарный режим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u="sng" dirty="0" smtClean="0"/>
              <a:t>Решение</a:t>
            </a:r>
          </a:p>
          <a:p>
            <a:pPr marL="0" indent="0">
              <a:buFont typeface="Wingdings" pitchFamily="2" charset="2"/>
              <a:buChar char="§"/>
            </a:pPr>
            <a:r>
              <a:rPr lang="ru-RU" dirty="0" smtClean="0"/>
              <a:t>Усиление роли исполнительной власти</a:t>
            </a:r>
          </a:p>
          <a:p>
            <a:pPr marL="0" indent="0">
              <a:buFont typeface="Wingdings" pitchFamily="2" charset="2"/>
              <a:buChar char="§"/>
            </a:pPr>
            <a:r>
              <a:rPr lang="ru-RU" dirty="0" smtClean="0"/>
              <a:t>Установление диктатуры</a:t>
            </a:r>
          </a:p>
          <a:p>
            <a:pPr marL="0" indent="0">
              <a:buFont typeface="Wingdings" pitchFamily="2" charset="2"/>
              <a:buChar char="§"/>
            </a:pPr>
            <a:r>
              <a:rPr lang="ru-RU" dirty="0" smtClean="0"/>
              <a:t>Создание нового социального порядка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2357430"/>
            <a:ext cx="57150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214810" y="3500438"/>
            <a:ext cx="57150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Диктатура</a:t>
            </a:r>
            <a:r>
              <a:rPr lang="ru-RU" dirty="0"/>
              <a:t> — </a:t>
            </a:r>
            <a:r>
              <a:rPr lang="ru-RU" b="1" dirty="0"/>
              <a:t>это</a:t>
            </a:r>
            <a:r>
              <a:rPr lang="ru-RU" dirty="0"/>
              <a:t> форма правления, при которой вся государственная власть строится на одной политической позиции, сосредоточена в руках одного человека или группы лиц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Авторитарный режим </a:t>
            </a:r>
            <a:r>
              <a:rPr lang="ru-RU" dirty="0" err="1" smtClean="0"/>
              <a:t>Миклоша</a:t>
            </a:r>
            <a:r>
              <a:rPr lang="ru-RU" dirty="0" smtClean="0"/>
              <a:t> Хорти в Венгрии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Трианонский</a:t>
            </a:r>
            <a:r>
              <a:rPr lang="ru-RU" dirty="0" smtClean="0"/>
              <a:t> мирный договор 1920 (Венгрия правопреемница Австро-Венгрии) </a:t>
            </a:r>
          </a:p>
          <a:p>
            <a:r>
              <a:rPr lang="ru-RU" dirty="0" smtClean="0"/>
              <a:t>Венгрия лишилась огромных территорий, населенных венграми → договор символ национального унижения</a:t>
            </a:r>
          </a:p>
          <a:p>
            <a:r>
              <a:rPr lang="ru-RU" dirty="0" smtClean="0"/>
              <a:t>Авторитарный консервативно-националистический режим адмирала </a:t>
            </a:r>
            <a:r>
              <a:rPr lang="ru-RU" dirty="0" err="1" smtClean="0"/>
              <a:t>Миклоша</a:t>
            </a:r>
            <a:r>
              <a:rPr lang="ru-RU" dirty="0" smtClean="0"/>
              <a:t> Хорти 1920-1944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itéz nagybányai Horthy Miklós Military dress blue, Chatou, Hungary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8"/>
            <a:ext cx="4929222" cy="6210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Национализм</a:t>
            </a:r>
            <a:r>
              <a:rPr lang="ru-RU" dirty="0"/>
              <a:t> — </a:t>
            </a:r>
            <a:r>
              <a:rPr lang="ru-RU" b="1" dirty="0"/>
              <a:t>это</a:t>
            </a:r>
            <a:r>
              <a:rPr lang="ru-RU" dirty="0"/>
              <a:t> идеология национального превосходства, которая превозносит одну нацию над всеми </a:t>
            </a:r>
            <a:r>
              <a:rPr lang="ru-RU" dirty="0" smtClean="0"/>
              <a:t>другими</a:t>
            </a:r>
          </a:p>
          <a:p>
            <a:endParaRPr lang="ru-RU" dirty="0"/>
          </a:p>
          <a:p>
            <a:r>
              <a:rPr lang="ru-RU" dirty="0" smtClean="0"/>
              <a:t>Союз с Гитлером и Муссолини</a:t>
            </a:r>
          </a:p>
          <a:p>
            <a:r>
              <a:rPr lang="ru-RU" dirty="0" smtClean="0"/>
              <a:t>Венгрия действовала в русле германской политики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Характерные черты режима Хорти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Ограничение свобод при сохранении формальной многопартийности</a:t>
            </a:r>
          </a:p>
          <a:p>
            <a:r>
              <a:rPr lang="ru-RU" dirty="0" smtClean="0"/>
              <a:t>Цензура при формальном сохранении свободы слова</a:t>
            </a:r>
          </a:p>
          <a:p>
            <a:r>
              <a:rPr lang="ru-RU" dirty="0" smtClean="0"/>
              <a:t>Пропаганда национализма</a:t>
            </a:r>
          </a:p>
          <a:p>
            <a:r>
              <a:rPr lang="ru-RU" dirty="0" smtClean="0"/>
              <a:t>Законы против евреев (</a:t>
            </a:r>
            <a:r>
              <a:rPr lang="ru-RU" dirty="0"/>
              <a:t>Антисемитизм </a:t>
            </a:r>
            <a:r>
              <a:rPr lang="ru-RU" dirty="0" smtClean="0"/>
              <a:t>- </a:t>
            </a:r>
            <a:r>
              <a:rPr lang="ru-RU" dirty="0" err="1"/>
              <a:t>искриминация</a:t>
            </a:r>
            <a:r>
              <a:rPr lang="ru-RU" dirty="0"/>
              <a:t> в отношении </a:t>
            </a:r>
            <a:r>
              <a:rPr lang="ru-RU" dirty="0" smtClean="0"/>
              <a:t>евреев)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Авторитарный режим Юзефа Пилсудского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006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Политическая нестабильность</a:t>
            </a:r>
          </a:p>
          <a:p>
            <a:pPr>
              <a:buNone/>
            </a:pPr>
            <a:r>
              <a:rPr lang="ru-RU" dirty="0" smtClean="0"/>
              <a:t> Ю. Пилсудский пришел к власти в результате военного переворота.</a:t>
            </a:r>
          </a:p>
          <a:p>
            <a:pPr>
              <a:buNone/>
            </a:pPr>
            <a:r>
              <a:rPr lang="ru-RU" dirty="0" smtClean="0"/>
              <a:t>Проблема</a:t>
            </a:r>
            <a:r>
              <a:rPr lang="en-US" dirty="0" smtClean="0"/>
              <a:t>: </a:t>
            </a:r>
            <a:r>
              <a:rPr lang="ru-RU" dirty="0" smtClean="0"/>
              <a:t>экономический кризис, сохранение «исторических территорий» (украинцы, белорусы, литовцы)</a:t>
            </a:r>
          </a:p>
          <a:p>
            <a:pPr>
              <a:buNone/>
            </a:pPr>
            <a:r>
              <a:rPr lang="ru-RU" dirty="0" smtClean="0"/>
              <a:t>«Моральная санация» страны</a:t>
            </a:r>
          </a:p>
          <a:p>
            <a:pPr>
              <a:buNone/>
            </a:pPr>
            <a:r>
              <a:rPr lang="ru-RU" dirty="0" smtClean="0"/>
              <a:t>Военная диктатура Пилсудского</a:t>
            </a:r>
          </a:p>
          <a:p>
            <a:pPr>
              <a:buNone/>
            </a:pPr>
            <a:r>
              <a:rPr lang="ru-RU" dirty="0" smtClean="0"/>
              <a:t>1934 г. пакт о ненападении с Германией и СССР</a:t>
            </a:r>
          </a:p>
          <a:p>
            <a:pPr>
              <a:buNone/>
            </a:pPr>
            <a:r>
              <a:rPr lang="ru-RU" dirty="0" smtClean="0"/>
              <a:t>1.09.1939 захват Польши Германией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86248" y="1857364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( 10 фото ) Оригинал взят у oper_1974 в Пилсудский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4714908" cy="6475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284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Авторитарные режимы в Европе в 1920-е гг.</vt:lpstr>
      <vt:lpstr>Слайд 2</vt:lpstr>
      <vt:lpstr>Слайд 3</vt:lpstr>
      <vt:lpstr>Авторитарный режим Миклоша Хорти в Венгрии</vt:lpstr>
      <vt:lpstr>Слайд 5</vt:lpstr>
      <vt:lpstr>Слайд 6</vt:lpstr>
      <vt:lpstr>Характерные черты режима Хорти</vt:lpstr>
      <vt:lpstr>Авторитарный режим Юзефа Пилсудского</vt:lpstr>
      <vt:lpstr>Слайд 9</vt:lpstr>
      <vt:lpstr>Авторитарный режим в Румынии</vt:lpstr>
      <vt:lpstr>Слайд 11</vt:lpstr>
      <vt:lpstr>Авторитарный режим Примо де Риверы в Испании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Авторитарные режимы в Европе в 1920-е гг.</dc:title>
  <dc:creator>MegaGuru</dc:creator>
  <cp:lastModifiedBy>MegaGuru</cp:lastModifiedBy>
  <cp:revision>9</cp:revision>
  <dcterms:created xsi:type="dcterms:W3CDTF">2022-10-12T15:23:51Z</dcterms:created>
  <dcterms:modified xsi:type="dcterms:W3CDTF">2022-12-10T11:58:04Z</dcterms:modified>
</cp:coreProperties>
</file>