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60" r:id="rId3"/>
    <p:sldId id="261" r:id="rId4"/>
    <p:sldId id="262" r:id="rId5"/>
    <p:sldId id="256" r:id="rId6"/>
    <p:sldId id="258" r:id="rId7"/>
    <p:sldId id="259" r:id="rId8"/>
    <p:sldId id="263" r:id="rId9"/>
    <p:sldId id="266" r:id="rId10"/>
    <p:sldId id="265" r:id="rId11"/>
    <p:sldId id="264" r:id="rId12"/>
    <p:sldId id="257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06136-DEA3-4E51-8E37-5671E5E0465B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0B2D4-8277-4363-A6B3-A36977EC3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Экономический рост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для уроков обществознания и экономики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Постиндустриальными называют страны, в которых </a:t>
            </a:r>
            <a:r>
              <a:rPr lang="ru-RU" sz="3100" b="1" dirty="0"/>
              <a:t>на сферу услуг </a:t>
            </a:r>
            <a:r>
              <a:rPr lang="ru-RU" sz="3100" dirty="0"/>
              <a:t>приходится значительно более половины ВВП.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https://s00.yaplakal.com/pics/pics_original/3/8/1/46881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26"/>
            <a:ext cx="864399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Экстенсивный рост: </a:t>
            </a:r>
            <a:r>
              <a:rPr lang="ru-RU" dirty="0"/>
              <a:t>рост достигается за </a:t>
            </a:r>
            <a:r>
              <a:rPr lang="ru-RU" dirty="0" smtClean="0"/>
              <a:t>счет количественного </a:t>
            </a:r>
            <a:r>
              <a:rPr lang="ru-RU" dirty="0"/>
              <a:t>увеличения ресурса</a:t>
            </a:r>
            <a:r>
              <a:rPr lang="ru-RU" dirty="0" smtClean="0"/>
              <a:t>. 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Интенсивный </a:t>
            </a:r>
            <a:r>
              <a:rPr lang="ru-RU" b="1" dirty="0"/>
              <a:t>рост: </a:t>
            </a:r>
            <a:r>
              <a:rPr lang="ru-RU" dirty="0"/>
              <a:t>рост достигается за счет развития и освоения современных достижений науки и техники, увеличения производительности труда, отдачи основных фондов, улучшения использования сырья и материалов (обычно при сочетании всех этих факторов).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esh.edu.ru/uploads/lesson_extract/6154/20220808160023/OEBPS/objects/c_econ_11_3_1/508502ec-1755-4a0b-882c-d3819bd2c5e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экономического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это те явления и процессы, которые определяют возможности увеличения реального объема производства, повышения эффективности и качества роста.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способу воздействия на ЭР различают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1) прямые факторы – </a:t>
            </a:r>
            <a:r>
              <a:rPr lang="ru-RU" dirty="0" smtClean="0"/>
              <a:t>это те факторы, которые непосредственно определят физическую способность к экономическому росту.</a:t>
            </a:r>
          </a:p>
          <a:p>
            <a:pPr>
              <a:buNone/>
            </a:pPr>
            <a:r>
              <a:rPr lang="ru-RU" b="1" dirty="0" smtClean="0"/>
              <a:t>2) косвенные факторы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images-cbir/776342/EuTUzDdYqbnmDxfgqsYI1w2239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Научно</a:t>
            </a:r>
            <a:r>
              <a:rPr lang="ru-RU" dirty="0" smtClean="0"/>
              <a:t>-</a:t>
            </a:r>
            <a:r>
              <a:rPr lang="ru-RU" b="1" dirty="0" smtClean="0"/>
              <a:t>технический</a:t>
            </a:r>
            <a:r>
              <a:rPr lang="ru-RU" dirty="0" smtClean="0"/>
              <a:t> </a:t>
            </a:r>
            <a:r>
              <a:rPr lang="ru-RU" b="1" dirty="0" smtClean="0"/>
              <a:t>прогресс</a:t>
            </a:r>
            <a:r>
              <a:rPr lang="ru-RU" dirty="0" smtClean="0"/>
              <a:t> — поступательное движение науки и техники</a:t>
            </a:r>
          </a:p>
          <a:p>
            <a:endParaRPr lang="ru-RU" dirty="0" smtClean="0"/>
          </a:p>
          <a:p>
            <a:r>
              <a:rPr lang="ru-RU" b="1" dirty="0" smtClean="0"/>
              <a:t>Научно-техническая революция – </a:t>
            </a:r>
          </a:p>
          <a:p>
            <a:pPr>
              <a:buNone/>
            </a:pPr>
            <a:r>
              <a:rPr lang="ru-RU" dirty="0" smtClean="0"/>
              <a:t>скачек в развитии науки и техники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Инновационная</a:t>
            </a:r>
            <a:r>
              <a:rPr lang="ru-RU" dirty="0" smtClean="0"/>
              <a:t> </a:t>
            </a:r>
            <a:r>
              <a:rPr lang="ru-RU" b="1" dirty="0" smtClean="0"/>
              <a:t>экономика</a:t>
            </a:r>
            <a:r>
              <a:rPr lang="ru-RU" dirty="0" smtClean="0"/>
              <a:t>-это новая и развивающаяся область экономической теории, прикладной и экспериментальной </a:t>
            </a:r>
            <a:r>
              <a:rPr lang="ru-RU" b="1" dirty="0" smtClean="0"/>
              <a:t>экономики</a:t>
            </a:r>
            <a:r>
              <a:rPr lang="ru-RU" dirty="0" smtClean="0"/>
              <a:t>, в которой особое внимание уделяется </a:t>
            </a:r>
            <a:r>
              <a:rPr lang="ru-RU" b="1" dirty="0" smtClean="0"/>
              <a:t>инновациям</a:t>
            </a:r>
            <a:r>
              <a:rPr lang="ru-RU" dirty="0" smtClean="0"/>
              <a:t> и предпринимательству.</a:t>
            </a:r>
          </a:p>
          <a:p>
            <a:endParaRPr lang="ru-RU" dirty="0" smtClean="0"/>
          </a:p>
          <a:p>
            <a:r>
              <a:rPr lang="ru-RU" b="1" dirty="0" err="1" smtClean="0"/>
              <a:t>Иннова́ция</a:t>
            </a:r>
            <a:r>
              <a:rPr lang="ru-RU" dirty="0" smtClean="0"/>
              <a:t> — внедрённое или внедряемое новшество, обеспечивающее повышение эффективности процессов и (или) улучшение качества продукции, востребованное рынком.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b="1" dirty="0" smtClean="0"/>
              <a:t>Экономическое развитие – </a:t>
            </a:r>
            <a:r>
              <a:rPr lang="ru-RU" i="1" dirty="0" smtClean="0"/>
              <a:t>это процесс, включающий периода </a:t>
            </a:r>
            <a:r>
              <a:rPr lang="ru-RU" b="1" i="1" dirty="0" smtClean="0"/>
              <a:t>роста и спада</a:t>
            </a:r>
            <a:r>
              <a:rPr lang="ru-RU" i="1" dirty="0" smtClean="0"/>
              <a:t>, количественных и качественных изменений в экономике.</a:t>
            </a:r>
            <a:endParaRPr lang="ru-RU" dirty="0" smtClean="0"/>
          </a:p>
          <a:p>
            <a:r>
              <a:rPr lang="ru-RU" b="1" dirty="0" smtClean="0"/>
              <a:t>Рост – </a:t>
            </a:r>
            <a:r>
              <a:rPr lang="ru-RU" dirty="0" smtClean="0"/>
              <a:t>это положительная динамика экономики.</a:t>
            </a:r>
          </a:p>
          <a:p>
            <a:r>
              <a:rPr lang="ru-RU" b="1" dirty="0" smtClean="0"/>
              <a:t>Спад – </a:t>
            </a:r>
            <a:r>
              <a:rPr lang="ru-RU" dirty="0" smtClean="0"/>
              <a:t>это отрицательная динамика как экономики в целом, так и отдельных ее фаз, сфер, секторов, факторов и элементов.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Система показателей для оценки уровня экономического развития: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общий объем реального ВВП;</a:t>
            </a:r>
          </a:p>
          <a:p>
            <a:r>
              <a:rPr lang="ru-RU" dirty="0" smtClean="0"/>
              <a:t>ВВП/ВНП на душу населения;</a:t>
            </a:r>
          </a:p>
          <a:p>
            <a:r>
              <a:rPr lang="ru-RU" dirty="0" smtClean="0"/>
              <a:t>отраслевая структура экономики;</a:t>
            </a:r>
          </a:p>
          <a:p>
            <a:r>
              <a:rPr lang="ru-RU" dirty="0" smtClean="0"/>
              <a:t>производство основных видов продукции на душу населения;</a:t>
            </a:r>
          </a:p>
          <a:p>
            <a:r>
              <a:rPr lang="ru-RU" dirty="0" smtClean="0"/>
              <a:t>уровень и качество жизни населения;</a:t>
            </a:r>
          </a:p>
          <a:p>
            <a:r>
              <a:rPr lang="ru-RU" dirty="0" smtClean="0"/>
              <a:t>показатели экономической эффективности.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/>
          <a:lstStyle/>
          <a:p>
            <a:r>
              <a:rPr lang="ru-RU" b="1" dirty="0"/>
              <a:t>Экономический рост – </a:t>
            </a:r>
            <a:r>
              <a:rPr lang="ru-RU" i="1" dirty="0"/>
              <a:t>это увеличение объемов созданных за определенный период товаров и услуг (увеличение потенциального и реального ВНП), возрастание экономической мощи страны.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Экономический </a:t>
            </a:r>
            <a:r>
              <a:rPr lang="ru-RU" b="1" dirty="0"/>
              <a:t>рост – </a:t>
            </a:r>
            <a:r>
              <a:rPr lang="ru-RU" i="1" dirty="0"/>
              <a:t>это поступательное движение экономики, ее прогресс и развитие.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f2.ppt-online.org/files2/slide/y/yWks98LRhdHvlw1O0ge5Y6rXjCx3IbcoDJzmFuVKN/slid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42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Экономический цикл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– </a:t>
            </a:r>
            <a:r>
              <a:rPr lang="ru-RU" i="1" dirty="0" smtClean="0"/>
              <a:t>это </a:t>
            </a:r>
            <a:r>
              <a:rPr lang="ru-RU" i="1" u="sng" dirty="0" smtClean="0"/>
              <a:t>волнообразные изменения уровней деловой активности, </a:t>
            </a:r>
            <a:r>
              <a:rPr lang="ru-RU" i="1" dirty="0" smtClean="0"/>
              <a:t>представленные в виде четырехфазной круговой последовательности взаимосвязанных явлений.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www.gd.ru/images/fazy-ekonomicheskogo-tsik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67908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Русский ученый </a:t>
            </a:r>
            <a:r>
              <a:rPr lang="ru-RU" b="1" dirty="0" smtClean="0"/>
              <a:t>Н. Д. Кондратьев (1892-1938) </a:t>
            </a:r>
            <a:r>
              <a:rPr lang="ru-RU" dirty="0" smtClean="0"/>
              <a:t>обосновал идею </a:t>
            </a:r>
            <a:r>
              <a:rPr lang="ru-RU" b="1" dirty="0" smtClean="0"/>
              <a:t>множественности циклов и </a:t>
            </a:r>
            <a:r>
              <a:rPr lang="ru-RU" dirty="0" smtClean="0"/>
              <a:t>разработал модели циклических коротких (продолжительность 3-3,5 года), торгово-промышленных (средних) циклов (7-11 лет) и больших циклов (48-55 лет).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Неравномерность экономического развития – </a:t>
            </a:r>
            <a:r>
              <a:rPr lang="ru-RU" i="1" dirty="0" smtClean="0"/>
              <a:t>это тенденция развития экономики, связанная с нерегулярны распределением факторов производства и производительных сил.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 Понятие и пути экономического роста</a:t>
            </a:r>
            <a:br>
              <a:rPr lang="ru-RU" dirty="0" smtClean="0"/>
            </a:br>
            <a:r>
              <a:rPr lang="ru-RU" dirty="0" smtClean="0"/>
              <a:t>1.1 Количественные факторы экстенсивного экономического роста</a:t>
            </a:r>
            <a:br>
              <a:rPr lang="ru-RU" dirty="0" smtClean="0"/>
            </a:br>
            <a:r>
              <a:rPr lang="ru-RU" dirty="0" smtClean="0"/>
              <a:t>1.2 Качественные факторы интенсивного экономического роста</a:t>
            </a:r>
            <a:br>
              <a:rPr lang="ru-RU" dirty="0" smtClean="0"/>
            </a:br>
            <a:r>
              <a:rPr lang="ru-RU" dirty="0" smtClean="0"/>
              <a:t>2. Измерители экономического роста</a:t>
            </a:r>
            <a:br>
              <a:rPr lang="ru-RU" dirty="0" smtClean="0"/>
            </a:br>
            <a:r>
              <a:rPr lang="ru-RU" dirty="0" smtClean="0"/>
              <a:t>2.1 Реальный ВВП (валовой внутренний продукт)</a:t>
            </a:r>
            <a:br>
              <a:rPr lang="ru-RU" dirty="0" smtClean="0"/>
            </a:br>
            <a:r>
              <a:rPr lang="ru-RU" dirty="0" smtClean="0"/>
              <a:t>2.2 ВНП (валовой национальный продукт)</a:t>
            </a:r>
            <a:br>
              <a:rPr lang="ru-RU" dirty="0" smtClean="0"/>
            </a:br>
            <a:r>
              <a:rPr lang="ru-RU" dirty="0" smtClean="0"/>
              <a:t>2.3 ВВП на душу населения</a:t>
            </a:r>
            <a:br>
              <a:rPr lang="ru-RU" dirty="0" smtClean="0"/>
            </a:br>
            <a:r>
              <a:rPr lang="ru-RU" dirty="0" smtClean="0"/>
              <a:t>2.4 Национальный доход</a:t>
            </a:r>
            <a:br>
              <a:rPr lang="ru-RU" dirty="0" smtClean="0"/>
            </a:br>
            <a:r>
              <a:rPr lang="ru-RU" dirty="0" smtClean="0"/>
              <a:t>3. Циклическое развитие экономики</a:t>
            </a:r>
            <a:br>
              <a:rPr lang="ru-RU" dirty="0" smtClean="0"/>
            </a:br>
            <a:r>
              <a:rPr lang="ru-RU" dirty="0" smtClean="0"/>
              <a:t>3.1 Фаза подъёма и пика</a:t>
            </a:r>
            <a:br>
              <a:rPr lang="ru-RU" dirty="0" smtClean="0"/>
            </a:br>
            <a:r>
              <a:rPr lang="ru-RU" dirty="0" smtClean="0"/>
              <a:t>3.2 Фаза спада (рецессия)</a:t>
            </a:r>
            <a:br>
              <a:rPr lang="ru-RU" dirty="0" smtClean="0"/>
            </a:br>
            <a:r>
              <a:rPr lang="ru-RU" dirty="0" smtClean="0"/>
              <a:t>3.3 Фаза дна (депрессии)</a:t>
            </a:r>
            <a:br>
              <a:rPr lang="ru-RU" dirty="0" smtClean="0"/>
            </a:br>
            <a:r>
              <a:rPr lang="ru-RU" dirty="0" smtClean="0"/>
              <a:t>3.4 Фаза оживления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smtClean="0"/>
              <a:t>Внутренние и внешние причины циклического развития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Причины экономического роста 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endParaRPr lang="ru-RU" b="1" dirty="0"/>
          </a:p>
          <a:p>
            <a:pPr algn="ctr">
              <a:buNone/>
            </a:pPr>
            <a:r>
              <a:rPr lang="ru-RU" b="1" dirty="0" smtClean="0"/>
              <a:t>Производство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Потребление (удовлетворение потребностей)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Двойная стрелка вверх/вниз 3"/>
          <p:cNvSpPr/>
          <p:nvPr/>
        </p:nvSpPr>
        <p:spPr>
          <a:xfrm>
            <a:off x="4143372" y="2285992"/>
            <a:ext cx="714380" cy="121444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Наиболее распространенная мера экономического роста – </a:t>
            </a:r>
            <a:r>
              <a:rPr lang="ru-RU" i="1" dirty="0"/>
              <a:t>это темпы изменения ВНП и ВВП в расчете на душу населения.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f.ppt-online.org/files/slide/j/jq4FY3ua52ItRQJxPnOhzG7dwHficmLrgVNp1B/slid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b="1" dirty="0" err="1"/>
              <a:t>Валовый</a:t>
            </a:r>
            <a:r>
              <a:rPr lang="ru-RU" dirty="0"/>
              <a:t> </a:t>
            </a:r>
            <a:r>
              <a:rPr lang="ru-RU" b="1" dirty="0"/>
              <a:t>внутренний</a:t>
            </a:r>
            <a:r>
              <a:rPr lang="ru-RU" dirty="0"/>
              <a:t> </a:t>
            </a:r>
            <a:r>
              <a:rPr lang="ru-RU" b="1" dirty="0"/>
              <a:t>продукт</a:t>
            </a:r>
            <a:r>
              <a:rPr lang="ru-RU" dirty="0"/>
              <a:t> (</a:t>
            </a:r>
            <a:r>
              <a:rPr lang="ru-RU" b="1" dirty="0"/>
              <a:t>ВВП</a:t>
            </a:r>
            <a:r>
              <a:rPr lang="ru-RU" dirty="0"/>
              <a:t>) – это сумма стоимости совокупных товаров и услуг, которые производятся в конкретной стране, вне зависимости от того кому принадлежат факторы </a:t>
            </a:r>
            <a:r>
              <a:rPr lang="ru-RU" dirty="0" smtClean="0"/>
              <a:t>производства.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err="1" smtClean="0"/>
              <a:t>Валовый</a:t>
            </a:r>
            <a:r>
              <a:rPr lang="ru-RU" b="1" dirty="0" smtClean="0"/>
              <a:t> национальный продукт (ВНП) </a:t>
            </a:r>
            <a:r>
              <a:rPr lang="ru-RU" dirty="0" smtClean="0"/>
              <a:t>это</a:t>
            </a:r>
            <a:r>
              <a:rPr lang="ru-RU" dirty="0"/>
              <a:t> </a:t>
            </a:r>
            <a:r>
              <a:rPr lang="ru-RU" dirty="0" smtClean="0"/>
              <a:t> сумма стоимости совокупных товаров и услуг, </a:t>
            </a:r>
            <a:r>
              <a:rPr lang="ru-RU" dirty="0"/>
              <a:t>произведённого страной в течение года, созданного как в стране, так и за рубежом.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cloud.prezentacii.org/19/02/124605/images/screen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avatars.mds.yandex.net/get-images-cbir/1867062/5y2hJXqd92B1GHVO-f3m7w3755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ЭР принято измерять как в </a:t>
            </a:r>
            <a:r>
              <a:rPr lang="ru-RU" b="1" dirty="0"/>
              <a:t>абсолютных величинах</a:t>
            </a:r>
            <a:r>
              <a:rPr lang="ru-RU" dirty="0"/>
              <a:t>, так и в </a:t>
            </a:r>
            <a:r>
              <a:rPr lang="ru-RU" b="1" dirty="0"/>
              <a:t>относительных</a:t>
            </a:r>
            <a:r>
              <a:rPr lang="ru-RU" dirty="0"/>
              <a:t> (в виде % или коэффициента к величине предшествующего периода).</a:t>
            </a:r>
          </a:p>
          <a:p>
            <a:r>
              <a:rPr lang="ru-RU" b="1" dirty="0"/>
              <a:t>Абсолютный прирост </a:t>
            </a:r>
            <a:r>
              <a:rPr lang="ru-RU" i="1" dirty="0"/>
              <a:t>показывает, насколько уровень текущего периода выше или ниже базисного. </a:t>
            </a:r>
            <a:endParaRPr lang="ru-RU" i="1" dirty="0" smtClean="0"/>
          </a:p>
          <a:p>
            <a:r>
              <a:rPr lang="ru-RU" i="1" dirty="0" smtClean="0"/>
              <a:t>Он </a:t>
            </a:r>
            <a:r>
              <a:rPr lang="ru-RU" i="1" dirty="0"/>
              <a:t>может иметь положительный или отрицательный знак. </a:t>
            </a:r>
            <a:endParaRPr lang="ru-RU" i="1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если в данном году реальный ВНП составил 120 млн. р., а в предыдущем 100, то </a:t>
            </a:r>
            <a:r>
              <a:rPr lang="ru-RU" u="sng" dirty="0"/>
              <a:t>абсолютный прирост</a:t>
            </a:r>
            <a:r>
              <a:rPr lang="ru-RU" dirty="0"/>
              <a:t> как разность последующего и предыдущего уровней ряда динамики составит 20 млн. р. </a:t>
            </a:r>
            <a:endParaRPr lang="ru-RU" dirty="0" smtClean="0"/>
          </a:p>
          <a:p>
            <a:r>
              <a:rPr lang="ru-RU" b="1" dirty="0" smtClean="0"/>
              <a:t>Темп </a:t>
            </a:r>
            <a:r>
              <a:rPr lang="ru-RU" b="1" dirty="0"/>
              <a:t>роста – </a:t>
            </a:r>
            <a:r>
              <a:rPr lang="ru-RU" i="1" dirty="0"/>
              <a:t>это отношение последующего уровня к предыдущему или какому-либо другому, принятому за базу сравнения. </a:t>
            </a:r>
            <a:r>
              <a:rPr lang="ru-RU" b="1" dirty="0"/>
              <a:t>Темп роста всегда имеет положительный знак.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5" y="1038972"/>
          <a:ext cx="8143930" cy="5827776"/>
        </p:xfrm>
        <a:graphic>
          <a:graphicData uri="http://schemas.openxmlformats.org/drawingml/2006/table">
            <a:tbl>
              <a:tblPr/>
              <a:tblGrid>
                <a:gridCol w="714379"/>
                <a:gridCol w="2543193"/>
                <a:gridCol w="1628786"/>
                <a:gridCol w="1628786"/>
                <a:gridCol w="1628786"/>
              </a:tblGrid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A2D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FE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Страна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A2D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FE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A2D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FE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A2D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FE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57150" cap="flat" cmpd="dbl" algn="ctr">
                      <a:solidFill>
                        <a:srgbClr val="A2D6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FE6E7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США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20 893,75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22 997,50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25 346,81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Китай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14 862,56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17 458,04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19 911,59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Япония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5 040,11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4 937,42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4 912,15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Германия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3 843,34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4 225,92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4 256,54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2 667,69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3 177,92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3 534,74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Великобритания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2 758,87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3 187,63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3 376,00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Франция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2 621,96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2 935,49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2 936,70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Канада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1 645,42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1 990,76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2 221,22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Италия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1 891,06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2 101,28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2 058,33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Бразилия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1 448,55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1 608,08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1 833,27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20202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1 483,38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1 775,55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1 829,05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12" marR="32512" marT="32512" marB="32512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2D6C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1538" y="214290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ВВП стран в млрд. </a:t>
            </a:r>
            <a:r>
              <a:rPr lang="en-US" sz="2400" b="1" dirty="0" smtClean="0"/>
              <a:t>$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265</Words>
  <Application>Microsoft Office PowerPoint</Application>
  <PresentationFormat>Экран (4:3)</PresentationFormat>
  <Paragraphs>114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Экономический рост</vt:lpstr>
      <vt:lpstr>Слайд 2</vt:lpstr>
      <vt:lpstr>Причины экономического роста  </vt:lpstr>
      <vt:lpstr>Слайд 4</vt:lpstr>
      <vt:lpstr>Слайд 5</vt:lpstr>
      <vt:lpstr>Слайд 6</vt:lpstr>
      <vt:lpstr>Слайд 7</vt:lpstr>
      <vt:lpstr>Слайд 8</vt:lpstr>
      <vt:lpstr>Слайд 9</vt:lpstr>
      <vt:lpstr>Постиндустриальными называют страны, в которых на сферу услуг приходится значительно более половины ВВП. </vt:lpstr>
      <vt:lpstr>Слайд 11</vt:lpstr>
      <vt:lpstr>Слайд 12</vt:lpstr>
      <vt:lpstr>Факторы экономического роста</vt:lpstr>
      <vt:lpstr>По способу воздействия на ЭР различают</vt:lpstr>
      <vt:lpstr>Слайд 15</vt:lpstr>
      <vt:lpstr>Слайд 16</vt:lpstr>
      <vt:lpstr>Слайд 17</vt:lpstr>
      <vt:lpstr>Слайд 18</vt:lpstr>
      <vt:lpstr>Система показателей для оценки уровня экономического развития: </vt:lpstr>
      <vt:lpstr>Слайд 20</vt:lpstr>
      <vt:lpstr>Экономический цикл 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MegaGuru</dc:creator>
  <cp:lastModifiedBy>MegaGuru</cp:lastModifiedBy>
  <cp:revision>10</cp:revision>
  <dcterms:created xsi:type="dcterms:W3CDTF">2022-09-17T13:38:22Z</dcterms:created>
  <dcterms:modified xsi:type="dcterms:W3CDTF">2022-12-10T10:46:58Z</dcterms:modified>
</cp:coreProperties>
</file>