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77" r:id="rId4"/>
    <p:sldId id="275" r:id="rId5"/>
    <p:sldId id="269" r:id="rId6"/>
    <p:sldId id="270" r:id="rId7"/>
    <p:sldId id="271" r:id="rId8"/>
    <p:sldId id="272" r:id="rId9"/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744" autoAdjust="0"/>
  </p:normalViewPr>
  <p:slideViewPr>
    <p:cSldViewPr>
      <p:cViewPr varScale="1">
        <p:scale>
          <a:sx n="64" d="100"/>
          <a:sy n="64" d="100"/>
        </p:scale>
        <p:origin x="-15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320" y="593304"/>
            <a:ext cx="5326602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060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/>
                </a:solidFill>
              </a:rPr>
              <a:t>ХРАМ АРХАНГЕЛА МИХАИЛА с. 2-е </a:t>
            </a:r>
            <a:r>
              <a:rPr lang="ru-RU" dirty="0" err="1">
                <a:solidFill>
                  <a:schemeClr val="accent1"/>
                </a:solidFill>
              </a:rPr>
              <a:t>Засеймье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12776"/>
            <a:ext cx="7632848" cy="4392488"/>
          </a:xfrm>
        </p:spPr>
      </p:pic>
    </p:spTree>
    <p:extLst>
      <p:ext uri="{BB962C8B-B14F-4D97-AF65-F5344CB8AC3E}">
        <p14:creationId xmlns:p14="http://schemas.microsoft.com/office/powerpoint/2010/main" val="2321363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/>
                </a:solidFill>
              </a:rPr>
              <a:t>ХРАМ ВЕЛИКОМУЧЕННИКА </a:t>
            </a:r>
            <a:r>
              <a:rPr lang="ru-RU" sz="3200" b="1" dirty="0">
                <a:solidFill>
                  <a:schemeClr val="accent1"/>
                </a:solidFill>
              </a:rPr>
              <a:t>Димитрия </a:t>
            </a:r>
            <a:r>
              <a:rPr lang="ru-RU" sz="3200" b="1" dirty="0" err="1" smtClean="0">
                <a:solidFill>
                  <a:schemeClr val="accent1"/>
                </a:solidFill>
              </a:rPr>
              <a:t>Солунского</a:t>
            </a:r>
            <a:r>
              <a:rPr lang="ru-RU" sz="3200" b="1" dirty="0" smtClean="0">
                <a:solidFill>
                  <a:schemeClr val="accent1"/>
                </a:solidFill>
              </a:rPr>
              <a:t> с. </a:t>
            </a:r>
            <a:r>
              <a:rPr lang="ru-RU" sz="3200" b="1" dirty="0" err="1" smtClean="0">
                <a:solidFill>
                  <a:schemeClr val="accent1"/>
                </a:solidFill>
              </a:rPr>
              <a:t>Репец</a:t>
            </a:r>
            <a:r>
              <a:rPr lang="ru-RU" sz="3200" b="1" dirty="0">
                <a:solidFill>
                  <a:schemeClr val="accent1"/>
                </a:solidFill>
              </a:rPr>
              <a:t/>
            </a:r>
            <a:br>
              <a:rPr lang="ru-RU" sz="3200" b="1" dirty="0">
                <a:solidFill>
                  <a:schemeClr val="accent1"/>
                </a:solidFill>
              </a:rPr>
            </a:br>
            <a:endParaRPr lang="ru-RU" sz="3200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/>
              <a:t>Освящен в 1801 году. В 1911 году пристроены два придела, левый — в честь </a:t>
            </a:r>
            <a:r>
              <a:rPr lang="ru-RU" sz="2400" dirty="0" err="1"/>
              <a:t>Иверской</a:t>
            </a:r>
            <a:r>
              <a:rPr lang="ru-RU" sz="2400" dirty="0"/>
              <a:t> иконы Божией Матери, правый — преподобного </a:t>
            </a:r>
            <a:r>
              <a:rPr lang="ru-RU" sz="2400" dirty="0" smtClean="0"/>
              <a:t>Серафима </a:t>
            </a:r>
            <a:r>
              <a:rPr lang="ru-RU" sz="2400" dirty="0"/>
              <a:t>Саровского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924944"/>
            <a:ext cx="5976664" cy="327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309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1"/>
                </a:solidFill>
              </a:rPr>
              <a:t>ХРАМ ТИХВИНСКОЙ ИКОНЫ БОЖИЕЙ МАТЕРИ с. Ястребовка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340768"/>
            <a:ext cx="7560840" cy="4608512"/>
          </a:xfrm>
        </p:spPr>
      </p:pic>
    </p:spTree>
    <p:extLst>
      <p:ext uri="{BB962C8B-B14F-4D97-AF65-F5344CB8AC3E}">
        <p14:creationId xmlns:p14="http://schemas.microsoft.com/office/powerpoint/2010/main" val="3648548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22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1"/>
                </a:solidFill>
              </a:rPr>
              <a:t>ХРАМ ВЛАДИМИРСКОЙ ИКОНЫ БОЖИЕЙ МАТЕРИ с. Гущино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Ц</a:t>
            </a:r>
            <a:r>
              <a:rPr lang="ru-RU" dirty="0"/>
              <a:t>ерковь Владимирской иконы Божией Матери основана в 1875 году.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708920"/>
            <a:ext cx="6840760" cy="348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743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810344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1"/>
                </a:solidFill>
              </a:rPr>
              <a:t>ХРАМ АРХАНГЕЛА МИХАИЛА с. </a:t>
            </a:r>
            <a:r>
              <a:rPr lang="ru-RU" sz="4000" b="1" dirty="0" err="1">
                <a:solidFill>
                  <a:schemeClr val="accent1"/>
                </a:solidFill>
              </a:rPr>
              <a:t>Репецкая</a:t>
            </a:r>
            <a:r>
              <a:rPr lang="ru-RU" sz="4000" b="1" dirty="0">
                <a:solidFill>
                  <a:schemeClr val="accent1"/>
                </a:solidFill>
              </a:rPr>
              <a:t> Плата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68760"/>
            <a:ext cx="5688632" cy="4896544"/>
          </a:xfrm>
        </p:spPr>
      </p:pic>
      <p:sp>
        <p:nvSpPr>
          <p:cNvPr id="5" name="Прямоугольник 4"/>
          <p:cNvSpPr/>
          <p:nvPr/>
        </p:nvSpPr>
        <p:spPr>
          <a:xfrm>
            <a:off x="6206480" y="1767006"/>
            <a:ext cx="275800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+mj-lt"/>
              </a:rPr>
              <a:t>В</a:t>
            </a:r>
            <a:r>
              <a:rPr lang="ru-RU" sz="2400" dirty="0">
                <a:latin typeface="+mj-lt"/>
              </a:rPr>
              <a:t>первые упоминается церковь в Переписной книге села </a:t>
            </a:r>
            <a:r>
              <a:rPr lang="ru-RU" sz="2400" dirty="0" smtClean="0">
                <a:latin typeface="+mj-lt"/>
              </a:rPr>
              <a:t>1719 года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95075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260648"/>
            <a:ext cx="9001000" cy="1224136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1"/>
                </a:solidFill>
              </a:rPr>
              <a:t>ХРАМ ИКОНЫ БОЖИЕЙ МАТЕРИ «ВСЕХ СКОРБЯЩИХ РАДОСТЬ» с. </a:t>
            </a:r>
            <a:r>
              <a:rPr lang="ru-RU" sz="4000" b="1" dirty="0" err="1">
                <a:solidFill>
                  <a:schemeClr val="accent1"/>
                </a:solidFill>
              </a:rPr>
              <a:t>Останино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556792"/>
            <a:ext cx="5688631" cy="4032448"/>
          </a:xfrm>
        </p:spPr>
      </p:pic>
    </p:spTree>
    <p:extLst>
      <p:ext uri="{BB962C8B-B14F-4D97-AF65-F5344CB8AC3E}">
        <p14:creationId xmlns:p14="http://schemas.microsoft.com/office/powerpoint/2010/main" val="7549974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/>
                </a:solidFill>
              </a:rPr>
              <a:t>УСПЕНСКИЙ ХРАМ с. Роговое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700808"/>
            <a:ext cx="6264696" cy="4248472"/>
          </a:xfrm>
        </p:spPr>
      </p:pic>
    </p:spTree>
    <p:extLst>
      <p:ext uri="{BB962C8B-B14F-4D97-AF65-F5344CB8AC3E}">
        <p14:creationId xmlns:p14="http://schemas.microsoft.com/office/powerpoint/2010/main" val="16184486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r>
              <a:rPr lang="ru-RU" sz="4000" b="1" cap="all" dirty="0">
                <a:solidFill>
                  <a:schemeClr val="accent1"/>
                </a:solidFill>
              </a:rPr>
              <a:t>ХРАМ ИКОНЫ БОЖИЕЙ МАТЕРИ «ЗНАМЕНИЕ» С. ПУЗАЧИ</a:t>
            </a:r>
            <a:r>
              <a:rPr lang="ru-RU" cap="all" dirty="0"/>
              <a:t/>
            </a:r>
            <a:br>
              <a:rPr lang="ru-RU" cap="all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772816"/>
            <a:ext cx="5904656" cy="4032448"/>
          </a:xfrm>
        </p:spPr>
      </p:pic>
    </p:spTree>
    <p:extLst>
      <p:ext uri="{BB962C8B-B14F-4D97-AF65-F5344CB8AC3E}">
        <p14:creationId xmlns:p14="http://schemas.microsoft.com/office/powerpoint/2010/main" val="40805552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1"/>
                </a:solidFill>
              </a:rPr>
              <a:t>ХРАМ КАЗАНСКОЙ ИКОНЫ БОЖИЕЙ МАТЕРИ с. Заречье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988840"/>
            <a:ext cx="4464496" cy="2998093"/>
          </a:xfrm>
        </p:spPr>
      </p:pic>
    </p:spTree>
    <p:extLst>
      <p:ext uri="{BB962C8B-B14F-4D97-AF65-F5344CB8AC3E}">
        <p14:creationId xmlns:p14="http://schemas.microsoft.com/office/powerpoint/2010/main" val="11352566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1"/>
                </a:solidFill>
              </a:rPr>
              <a:t>Церковь Рождества Христова</a:t>
            </a:r>
            <a:br>
              <a:rPr lang="ru-RU" sz="3600" b="1" dirty="0">
                <a:solidFill>
                  <a:schemeClr val="accent1"/>
                </a:solidFill>
              </a:rPr>
            </a:br>
            <a:r>
              <a:rPr lang="ru-RU" sz="3600" b="1" dirty="0" err="1">
                <a:solidFill>
                  <a:schemeClr val="accent1"/>
                </a:solidFill>
              </a:rPr>
              <a:t>с.Стужень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628800"/>
            <a:ext cx="6840760" cy="4248472"/>
          </a:xfrm>
        </p:spPr>
      </p:pic>
    </p:spTree>
    <p:extLst>
      <p:ext uri="{BB962C8B-B14F-4D97-AF65-F5344CB8AC3E}">
        <p14:creationId xmlns:p14="http://schemas.microsoft.com/office/powerpoint/2010/main" val="2121547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04648" y="274638"/>
            <a:ext cx="504056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4076700" cy="30607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45944"/>
            <a:ext cx="3960440" cy="30830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645024"/>
            <a:ext cx="3714712" cy="267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2039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1"/>
                </a:solidFill>
              </a:rPr>
              <a:t>Родник, святой источник иконы Божией Матери Живоносный источник село </a:t>
            </a:r>
            <a:r>
              <a:rPr lang="ru-RU" sz="3600" b="1" dirty="0" err="1">
                <a:solidFill>
                  <a:schemeClr val="accent1"/>
                </a:solidFill>
              </a:rPr>
              <a:t>Мяснянка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628800"/>
            <a:ext cx="6792410" cy="4525963"/>
          </a:xfrm>
        </p:spPr>
      </p:pic>
    </p:spTree>
    <p:extLst>
      <p:ext uri="{BB962C8B-B14F-4D97-AF65-F5344CB8AC3E}">
        <p14:creationId xmlns:p14="http://schemas.microsoft.com/office/powerpoint/2010/main" val="40476698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1"/>
                </a:solidFill>
              </a:rPr>
              <a:t>Родник, святой источник Димитрия </a:t>
            </a:r>
            <a:r>
              <a:rPr lang="ru-RU" sz="3600" b="1" dirty="0" err="1">
                <a:solidFill>
                  <a:schemeClr val="accent1"/>
                </a:solidFill>
              </a:rPr>
              <a:t>Солунского</a:t>
            </a:r>
            <a:r>
              <a:rPr lang="ru-RU" sz="3600" b="1" dirty="0">
                <a:solidFill>
                  <a:schemeClr val="accent1"/>
                </a:solidFill>
              </a:rPr>
              <a:t>, Морозов ключ село Большие </a:t>
            </a:r>
            <a:r>
              <a:rPr lang="ru-RU" sz="3600" b="1" dirty="0" err="1">
                <a:solidFill>
                  <a:schemeClr val="accent1"/>
                </a:solidFill>
              </a:rPr>
              <a:t>Бутырки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102" y="1600200"/>
            <a:ext cx="7295795" cy="4525963"/>
          </a:xfrm>
        </p:spPr>
      </p:pic>
    </p:spTree>
    <p:extLst>
      <p:ext uri="{BB962C8B-B14F-4D97-AF65-F5344CB8AC3E}">
        <p14:creationId xmlns:p14="http://schemas.microsoft.com/office/powerpoint/2010/main" val="33393034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/>
                </a:solidFill>
              </a:rPr>
              <a:t>РЕФЛЕКСИЯ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dirty="0"/>
              <a:t>1.Своей работой на занятии я…..</a:t>
            </a:r>
          </a:p>
          <a:p>
            <a:pPr fontAlgn="base"/>
            <a:r>
              <a:rPr lang="ru-RU" dirty="0"/>
              <a:t>2. За урок я…..</a:t>
            </a:r>
          </a:p>
          <a:p>
            <a:r>
              <a:rPr lang="ru-RU" dirty="0"/>
              <a:t>3. Материал урока мне был….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6073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466653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1"/>
                </a:solidFill>
              </a:rPr>
              <a:t>Тема: </a:t>
            </a:r>
            <a:r>
              <a:rPr lang="ru-RU" dirty="0" smtClean="0"/>
              <a:t>Святые </a:t>
            </a:r>
            <a:r>
              <a:rPr lang="ru-RU" dirty="0"/>
              <a:t>места </a:t>
            </a:r>
            <a:r>
              <a:rPr lang="ru-RU" dirty="0" err="1"/>
              <a:t>Мантуровского</a:t>
            </a:r>
            <a:r>
              <a:rPr lang="ru-RU" dirty="0"/>
              <a:t>  района.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28584" y="1628800"/>
            <a:ext cx="8229600" cy="4525963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919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7849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Цель</a:t>
            </a:r>
            <a:r>
              <a:rPr lang="ru-RU" dirty="0" smtClean="0"/>
              <a:t>- познакомиться со святыми местами </a:t>
            </a:r>
            <a:r>
              <a:rPr lang="ru-RU" dirty="0" err="1" smtClean="0"/>
              <a:t>Мантуровского</a:t>
            </a:r>
            <a:r>
              <a:rPr lang="ru-RU" dirty="0" smtClean="0"/>
              <a:t> района.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84568" y="2132856"/>
            <a:ext cx="8229600" cy="4525963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68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40552" y="2807685"/>
            <a:ext cx="7772400" cy="147002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12060832" y="3886200"/>
            <a:ext cx="5688632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76672"/>
            <a:ext cx="62464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+mj-lt"/>
              </a:rPr>
              <a:t>Святыня</a:t>
            </a:r>
            <a:r>
              <a:rPr lang="ru-RU" sz="2800" dirty="0">
                <a:latin typeface="+mj-lt"/>
              </a:rPr>
              <a:t>- предмет или место религиозного почитания. Православная Церковь имеет много различных святынь. К ним относятся</a:t>
            </a:r>
          </a:p>
          <a:p>
            <a:r>
              <a:rPr lang="ru-RU" sz="2800" dirty="0">
                <a:latin typeface="+mj-lt"/>
              </a:rPr>
              <a:t>святые места, святая вода, иконы, мощи святых, кресты, храмы и все, что в них находится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356034"/>
            <a:ext cx="4427984" cy="332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106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Святые места- </a:t>
            </a:r>
            <a:r>
              <a:rPr lang="ru-RU" sz="4000" dirty="0"/>
              <a:t>святое, священное место; место, где находятся предметы поклонения  или где оно совершается.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35696" y="2780928"/>
            <a:ext cx="5472606" cy="2952328"/>
          </a:xfrm>
        </p:spPr>
      </p:pic>
    </p:spTree>
    <p:extLst>
      <p:ext uri="{BB962C8B-B14F-4D97-AF65-F5344CB8AC3E}">
        <p14:creationId xmlns:p14="http://schemas.microsoft.com/office/powerpoint/2010/main" val="3885566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76656" y="1124744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Храм- </a:t>
            </a:r>
            <a:r>
              <a:rPr lang="ru-RU" dirty="0"/>
              <a:t>это особое здание, предназначенное для совершения богослужений, общей молитвы.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348880"/>
            <a:ext cx="540060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744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Собор </a:t>
            </a:r>
            <a:r>
              <a:rPr lang="ru-RU" dirty="0"/>
              <a:t>-</a:t>
            </a:r>
            <a:r>
              <a:rPr lang="ru-RU" b="1" dirty="0"/>
              <a:t> </a:t>
            </a:r>
            <a:r>
              <a:rPr lang="ru-RU" dirty="0"/>
              <a:t>главный храм города или монастыря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6288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553730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93610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НИКОЛЬСКИЙ ХРАМ 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с. </a:t>
            </a:r>
            <a:r>
              <a:rPr lang="ru-RU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Мантурово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80154" y="1772816"/>
            <a:ext cx="3084334" cy="4154016"/>
          </a:xfrm>
        </p:spPr>
        <p:txBody>
          <a:bodyPr/>
          <a:lstStyle/>
          <a:p>
            <a:r>
              <a:rPr lang="ru-RU" dirty="0"/>
              <a:t> </a:t>
            </a:r>
            <a:r>
              <a:rPr lang="ru-RU" sz="2400" b="1" dirty="0">
                <a:solidFill>
                  <a:schemeClr val="tx1"/>
                </a:solidFill>
              </a:rPr>
              <a:t>Ц</a:t>
            </a:r>
            <a:r>
              <a:rPr lang="ru-RU" sz="2400" dirty="0">
                <a:solidFill>
                  <a:schemeClr val="tx1"/>
                </a:solidFill>
              </a:rPr>
              <a:t>ерковь была построена в 1746 </a:t>
            </a:r>
            <a:r>
              <a:rPr lang="ru-RU" sz="2400" dirty="0" smtClean="0">
                <a:solidFill>
                  <a:schemeClr val="tx1"/>
                </a:solidFill>
              </a:rPr>
              <a:t>году.</a:t>
            </a:r>
          </a:p>
        </p:txBody>
      </p:sp>
      <p:pic>
        <p:nvPicPr>
          <p:cNvPr id="1026" name="Picture 2" descr="https://gorenka.org/images/religia/prihod/manturovo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48" y="1412776"/>
            <a:ext cx="5616624" cy="459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2996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192</Words>
  <Application>Microsoft Office PowerPoint</Application>
  <PresentationFormat>Экран (4:3)</PresentationFormat>
  <Paragraphs>31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Тема: Святые места Мантуровского  района. </vt:lpstr>
      <vt:lpstr>Цель- познакомиться со святыми местами Мантуровского района.</vt:lpstr>
      <vt:lpstr>Презентация PowerPoint</vt:lpstr>
      <vt:lpstr>Святые места- святое, священное место; место, где находятся предметы поклонения  или где оно совершается. </vt:lpstr>
      <vt:lpstr>Презентация PowerPoint</vt:lpstr>
      <vt:lpstr>Собор - главный храм города или монастыря</vt:lpstr>
      <vt:lpstr>НИКОЛЬСКИЙ ХРАМ  с. Мантурово </vt:lpstr>
      <vt:lpstr>ХРАМ АРХАНГЕЛА МИХАИЛА с. 2-е Засеймье </vt:lpstr>
      <vt:lpstr>ХРАМ ВЕЛИКОМУЧЕННИКА Димитрия Солунского с. Репец </vt:lpstr>
      <vt:lpstr>ХРАМ ТИХВИНСКОЙ ИКОНЫ БОЖИЕЙ МАТЕРИ с. Ястребовка </vt:lpstr>
      <vt:lpstr>ХРАМ ВЛАДИМИРСКОЙ ИКОНЫ БОЖИЕЙ МАТЕРИ с. Гущино </vt:lpstr>
      <vt:lpstr>ХРАМ АРХАНГЕЛА МИХАИЛА с. Репецкая Плата </vt:lpstr>
      <vt:lpstr>ХРАМ ИКОНЫ БОЖИЕЙ МАТЕРИ «ВСЕХ СКОРБЯЩИХ РАДОСТЬ» с. Останино </vt:lpstr>
      <vt:lpstr>УСПЕНСКИЙ ХРАМ с. Роговое </vt:lpstr>
      <vt:lpstr>ХРАМ ИКОНЫ БОЖИЕЙ МАТЕРИ «ЗНАМЕНИЕ» С. ПУЗАЧИ </vt:lpstr>
      <vt:lpstr>ХРАМ КАЗАНСКОЙ ИКОНЫ БОЖИЕЙ МАТЕРИ с. Заречье </vt:lpstr>
      <vt:lpstr>Церковь Рождества Христова с.Стужень </vt:lpstr>
      <vt:lpstr>Родник, святой источник иконы Божией Матери Живоносный источник село Мяснянка </vt:lpstr>
      <vt:lpstr>Родник, святой источник Димитрия Солунского, Морозов ключ село Большие Бутырки </vt:lpstr>
      <vt:lpstr>РЕФЛЕКСИЯ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НИКОЛЬСКИЙ ХРАМ  с. Мантурово </dc:title>
  <dc:creator>user1</dc:creator>
  <cp:lastModifiedBy>user1</cp:lastModifiedBy>
  <cp:revision>10</cp:revision>
  <dcterms:created xsi:type="dcterms:W3CDTF">2022-11-12T15:21:42Z</dcterms:created>
  <dcterms:modified xsi:type="dcterms:W3CDTF">2022-11-12T18:10:31Z</dcterms:modified>
</cp:coreProperties>
</file>