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3" r:id="rId7"/>
    <p:sldId id="266" r:id="rId8"/>
    <p:sldId id="267" r:id="rId9"/>
    <p:sldId id="269" r:id="rId10"/>
    <p:sldId id="271" r:id="rId11"/>
    <p:sldId id="273" r:id="rId12"/>
    <p:sldId id="275" r:id="rId13"/>
    <p:sldId id="277" r:id="rId14"/>
    <p:sldId id="278" r:id="rId15"/>
    <p:sldId id="279" r:id="rId16"/>
    <p:sldId id="281" r:id="rId17"/>
    <p:sldId id="282" r:id="rId18"/>
    <p:sldId id="286" r:id="rId19"/>
    <p:sldId id="287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42" autoAdjust="0"/>
    <p:restoredTop sz="94660"/>
  </p:normalViewPr>
  <p:slideViewPr>
    <p:cSldViewPr>
      <p:cViewPr>
        <p:scale>
          <a:sx n="91" d="100"/>
          <a:sy n="91" d="100"/>
        </p:scale>
        <p:origin x="-786" y="4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8B3A20-B818-4C23-AB31-A62EEA643B82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098A-AAEF-4843-9591-0221B7683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116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39237-1902-4449-B279-7CFE3ADBC8AB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01E247-461B-432A-AABB-65872AFC0D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88664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E7612D-ABB9-414C-8037-05617AB3BEC9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DEDEC3-ACAA-4D5E-97F0-C53A42A08C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20392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8A2A69-D112-482E-9C3B-8BA42A487979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E468E-481A-4679-A3B5-FCA6E2693B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8966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D01B4-B3C6-4C7D-A15B-5A8E564C21F0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B33BF1-6016-4808-92A8-1A0A495CF3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6146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23EE66-E04A-40AD-A12D-3180AF617E92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9EDB1B-8A55-4485-B201-91681D409C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6663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91023-C3FA-4EE4-988B-2D7C27E5A0FF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B0ADB8-7594-45B6-934D-392E53C4BE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96701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A5985-F0C7-4C4E-9D25-18FBB3415B35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22640C-1DCF-484B-A7CD-17147C2388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15007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003F1-4E79-4A59-9F6A-F99BD6662DBA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A6EBE2-20E1-4A24-ADDC-6432133A2F1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5201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1EB926-75A3-4F60-9EE4-B37135196FCC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AF948-CD65-416A-937A-591FD15AD8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03609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FB29-A17E-40DF-905E-C492730DF6E4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AB1D87-D9E1-423D-BC60-C500DF30F4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80760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897424A-8770-4969-99F0-B44B57C5785C}" type="datetimeFigureOut">
              <a:rPr lang="ru-RU"/>
              <a:pPr>
                <a:defRPr/>
              </a:pPr>
              <a:t>10.12.2022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32CFC2-6D9F-4FDA-A80D-BA6420B368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g-fotki.yandex.ru/get/4510/novprospekt.7/0_46e39_19d06ba1_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425" y="-1035050"/>
            <a:ext cx="4762500" cy="4257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071670" y="214290"/>
            <a:ext cx="3816424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6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+mn-lt"/>
                <a:cs typeface="+mn-cs"/>
              </a:rPr>
              <a:t>ОСЕНЬ</a:t>
            </a:r>
          </a:p>
        </p:txBody>
      </p:sp>
      <p:pic>
        <p:nvPicPr>
          <p:cNvPr id="2052" name="Picture 4" descr="C:\Users\Samsung\Google Диск\добро\написать\два года\new\картинки осень\6542060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2038" y="1857375"/>
            <a:ext cx="5813425" cy="436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6357938" y="5857875"/>
            <a:ext cx="2786062" cy="647700"/>
          </a:xfrm>
          <a:prstGeom prst="rect">
            <a:avLst/>
          </a:prstGeom>
        </p:spPr>
        <p:txBody>
          <a:bodyPr anchor="ctr">
            <a:normAutofit fontScale="97500"/>
          </a:bodyPr>
          <a:lstStyle/>
          <a:p>
            <a:pPr algn="ctr" fontAlgn="auto">
              <a:spcAft>
                <a:spcPts val="0"/>
              </a:spcAft>
              <a:defRPr/>
            </a:pPr>
            <a:endParaRPr lang="ru-RU" b="1" dirty="0"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Поздней осенью </a:t>
            </a:r>
            <a:r>
              <a:rPr lang="en-US" sz="2000" smtClean="0"/>
              <a:t>солнце выглядывает редко, дни становятся пасмурными</a:t>
            </a:r>
            <a:r>
              <a:rPr lang="ru-RU" sz="2000" smtClean="0"/>
              <a:t>. Видишь какое темное небо на этой картинке?</a:t>
            </a:r>
          </a:p>
        </p:txBody>
      </p:sp>
      <p:pic>
        <p:nvPicPr>
          <p:cNvPr id="11267" name="Picture 2" descr="C:\Users\Samsung\Google Диск\добро\написать\два года\new\картинки осень\пасмур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25" y="1357313"/>
            <a:ext cx="7200900" cy="5400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Поздней осенью становится еще холоднее. По ночам бывают заморозки - на листьях и траве появляется иней. От холода замерзают лужи.</a:t>
            </a:r>
          </a:p>
        </p:txBody>
      </p:sp>
      <p:pic>
        <p:nvPicPr>
          <p:cNvPr id="12291" name="Picture 3" descr="C:\Users\Samsung\Google Диск\добро\написать\два года\new\картинки осень\zamoroz1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1750" y="3616325"/>
            <a:ext cx="4324350" cy="324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 descr="C:\Users\Samsung\Google Диск\добро\написать\два года\new\картинки осень\zamoroz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00125"/>
            <a:ext cx="3216275" cy="428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3" name="Picture 3" descr="C:\Users\Samsung\Google Диск\добро\написать\два года\new\картинки осень\zamorozs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7688" y="1000125"/>
            <a:ext cx="4546600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a:t>
            </a:r>
          </a:p>
        </p:txBody>
      </p:sp>
      <p:pic>
        <p:nvPicPr>
          <p:cNvPr id="13315" name="Picture 2" descr="C:\Users\Samsung\Google Диск\добро\написать\два года\new\картинки осень\птицы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500188"/>
            <a:ext cx="5518150" cy="414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3" descr="C:\Users\Samsung\Google Диск\добро\написать\два года\new\картинки осень\8b9e4fa0629e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628775"/>
            <a:ext cx="3171825" cy="4591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звери начинают готовиться к зиме. 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a:t>
            </a:r>
          </a:p>
        </p:txBody>
      </p:sp>
      <p:pic>
        <p:nvPicPr>
          <p:cNvPr id="14339" name="Picture 2" descr="C:\Users\Samsung\Google Диск\добро\написать\два года\new\картинки осень\звери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1428750"/>
            <a:ext cx="4589462" cy="3281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3" descr="C:\Users\Samsung\Google Диск\добро\написать\два года\new\картинки осень\звери93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87900" y="1412875"/>
            <a:ext cx="4321175" cy="3240088"/>
          </a:xfrm>
        </p:spPr>
      </p:pic>
      <p:pic>
        <p:nvPicPr>
          <p:cNvPr id="14341" name="Picture 4" descr="C:\Users\Samsung\Google Диск\добро\написать\два года\new\картинки осень\звери730bd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7438" y="4306888"/>
            <a:ext cx="4535487" cy="2551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>Многие звери меняют окрас своей шерсти: посмотрите – этот зайчик летом был серый – в такой шубке ему легко было прятаться от лисиц и волков на фоне травки и деревьев. А к концу осени зайчик стал белым – для того, чтобы быть менее заметным на белом снегу зимой.</a:t>
            </a:r>
            <a:endParaRPr lang="ru-RU" sz="2000" dirty="0"/>
          </a:p>
        </p:txBody>
      </p:sp>
      <p:pic>
        <p:nvPicPr>
          <p:cNvPr id="15363" name="Picture 2" descr="C:\Users\Samsung\Google Диск\добро\написать\два года\new\картинки осень\звери land-Canad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000250"/>
            <a:ext cx="4570413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4" name="Picture 3" descr="C:\Users\Samsung\Google Диск\добро\написать\два года\new\картинки осень\звери 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000250"/>
            <a:ext cx="4589463" cy="3441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Осенью звери стараются сделать побольше запасов еды на зиму. Ведь зимой добыть еду не так уж просто! Они складывают грибы, ягоды, корешки и орехи в норки и дупла.</a:t>
            </a:r>
          </a:p>
        </p:txBody>
      </p:sp>
      <p:pic>
        <p:nvPicPr>
          <p:cNvPr id="16387" name="Picture 2" descr="C:\Users\Samsung\Google Диск\добро\написать\два года\new\картинки осень\звери 0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773238"/>
            <a:ext cx="4746625" cy="395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8" name="Picture 2" descr="C:\Users\Samsung\Google Диск\добро\написать\два года\new\картинки осень\звери e3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98988" y="1785938"/>
            <a:ext cx="4545012" cy="3941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созревают много овощей и фруктов.</a:t>
            </a:r>
          </a:p>
        </p:txBody>
      </p:sp>
      <p:pic>
        <p:nvPicPr>
          <p:cNvPr id="17411" name="Picture 2" descr="C:\Users\Samsung\Google Диск\добро\написать\два года\new\картинки осень\урожайen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1125538"/>
            <a:ext cx="7326312" cy="549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Люди собирают урожай. </a:t>
            </a:r>
          </a:p>
        </p:txBody>
      </p:sp>
      <p:pic>
        <p:nvPicPr>
          <p:cNvPr id="18435" name="Picture 2" descr="C:\Users\Samsung\Google Диск\добро\написать\два года\new\картинки осень\урожай1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57313"/>
            <a:ext cx="5976938" cy="451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6" name="Picture 3" descr="C:\Users\Samsung\Google Диск\добро\написать\два года\new\картинки осень\33814918a249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27650" y="1071563"/>
            <a:ext cx="3816350" cy="553878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>
          <a:xfrm>
            <a:off x="357188" y="142875"/>
            <a:ext cx="8229600" cy="571500"/>
          </a:xfrm>
        </p:spPr>
        <p:txBody>
          <a:bodyPr/>
          <a:lstStyle/>
          <a:p>
            <a:pPr eaLnBrk="1" hangingPunct="1"/>
            <a:r>
              <a:rPr lang="ru-RU" sz="2800" smtClean="0"/>
              <a:t>Осень - очень красивое время года! </a:t>
            </a:r>
          </a:p>
        </p:txBody>
      </p:sp>
      <p:pic>
        <p:nvPicPr>
          <p:cNvPr id="19459" name="Picture 2" descr="C:\Users\Samsung\Google Диск\добро\написать\два года\new\картинки осень\deti_os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785813"/>
            <a:ext cx="4957763" cy="373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0" name="Заголовок 1"/>
          <p:cNvSpPr txBox="1">
            <a:spLocks/>
          </p:cNvSpPr>
          <p:nvPr/>
        </p:nvSpPr>
        <p:spPr bwMode="auto">
          <a:xfrm>
            <a:off x="5500688" y="1428750"/>
            <a:ext cx="30861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sz="2000"/>
              <a:t>Реже солнышко блестит</a:t>
            </a:r>
          </a:p>
          <a:p>
            <a:pPr eaLnBrk="1" hangingPunct="1"/>
            <a:r>
              <a:rPr lang="ru-RU" sz="2000"/>
              <a:t>Теплыми лучами.</a:t>
            </a:r>
          </a:p>
          <a:p>
            <a:pPr eaLnBrk="1" hangingPunct="1"/>
            <a:r>
              <a:rPr lang="ru-RU" sz="2000"/>
              <a:t>К югу стая птиц летит,</a:t>
            </a:r>
          </a:p>
          <a:p>
            <a:pPr eaLnBrk="1" hangingPunct="1"/>
            <a:r>
              <a:rPr lang="ru-RU" sz="2000"/>
              <a:t>Расставаясь с нами.</a:t>
            </a:r>
          </a:p>
          <a:p>
            <a:pPr eaLnBrk="1" hangingPunct="1"/>
            <a:r>
              <a:rPr lang="ru-RU" sz="2000"/>
              <a:t>Частый дождик за окном,</a:t>
            </a:r>
          </a:p>
          <a:p>
            <a:pPr eaLnBrk="1" hangingPunct="1"/>
            <a:r>
              <a:rPr lang="ru-RU" sz="2000"/>
              <a:t>Небо тучкой плачет,</a:t>
            </a:r>
          </a:p>
          <a:p>
            <a:pPr eaLnBrk="1" hangingPunct="1"/>
            <a:r>
              <a:rPr lang="ru-RU" sz="2000"/>
              <a:t>Листья желтые кругом:</a:t>
            </a:r>
          </a:p>
          <a:p>
            <a:pPr eaLnBrk="1" hangingPunct="1"/>
            <a:r>
              <a:rPr lang="ru-RU" sz="2000"/>
              <a:t>Это осень, значит.</a:t>
            </a:r>
          </a:p>
          <a:p>
            <a:pPr eaLnBrk="1" hangingPunct="1"/>
            <a:r>
              <a:rPr lang="ru-RU" sz="2000"/>
              <a:t>(Г. Соренкова)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57422" y="2060848"/>
            <a:ext cx="394277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  <a:cs typeface="+mn-cs"/>
              </a:rPr>
              <a:t>Спасибо за внимание!!!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2000" smtClean="0"/>
              <a:t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a:t>
            </a:r>
          </a:p>
        </p:txBody>
      </p:sp>
      <p:pic>
        <p:nvPicPr>
          <p:cNvPr id="3075" name="Picture 2" descr="C:\Users\Samsung\Google Диск\добро\написать\два года\new\картинки осень\michigan_hiawatha_national_forest_12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1484313"/>
            <a:ext cx="6357937" cy="508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5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листья на деревьях начинают менять свой цвет. Из зеленых они превращаются в красные, желтые, багряные. Посмотри какой разноцветный лес бывает осенью!</a:t>
            </a:r>
            <a:br>
              <a:rPr lang="ru-RU" sz="2000" smtClean="0"/>
            </a:br>
            <a:r>
              <a:rPr lang="ru-RU" sz="2000" smtClean="0"/>
              <a:t>Листья меняют свой цвет потому, что с наступлением осени солнышко светит все меньше, и им не хватает солнечного цвета, чтобы оставаться зелеными.</a:t>
            </a:r>
          </a:p>
        </p:txBody>
      </p:sp>
      <p:pic>
        <p:nvPicPr>
          <p:cNvPr id="4099" name="Picture 2" descr="http://www.greenmama.ru/dn_images/01/66/18/70/1298018025solnishko_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4438" y="2643188"/>
            <a:ext cx="1712912" cy="172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6" descr="http://www.clker.com/cliparts/2/2/e/3/1228428511169123817sivvus_weather_symbols_3.svg.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8" y="3143250"/>
            <a:ext cx="2160587" cy="132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8" descr="http://img-fotki.yandex.ru/get/5113/111874181.4e/0_8c134_7b03fa1c_XL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1875" y="2116138"/>
            <a:ext cx="4600575" cy="4475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Осенью на улице начинает холодать. Люди одеваются теплее чем летом – в теплые шапки, пальто и куртки, переобуваются в ботинки и сапоги.</a:t>
            </a:r>
          </a:p>
        </p:txBody>
      </p:sp>
      <p:pic>
        <p:nvPicPr>
          <p:cNvPr id="5123" name="Picture 2" descr="C:\Users\Samsung\Google Диск\добро\написать\два года\new\картинки осень\4e76e24926ad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300" y="1214438"/>
            <a:ext cx="3735388" cy="543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C:\Users\Samsung\Google Диск\добро\написать\два года\new\картинки осень\948c2d6a14eet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6463" y="1125538"/>
            <a:ext cx="3816350" cy="5530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Постепенно дни становятся короче, а ночи длиннее. Вечером быстро начинает темнеть. Часто к концу прогулки на улице уже совсем темно.</a:t>
            </a:r>
          </a:p>
        </p:txBody>
      </p:sp>
      <p:pic>
        <p:nvPicPr>
          <p:cNvPr id="6147" name="Picture 2" descr="C:\Users\Samsung\Google Диск\добро\написать\два года\new\картинки осень\308_13474725098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7947025" cy="5335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5" descr="C:\Users\Samsung\Google Диск\добро\написать\два года\new\картинки осень\lis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3716338"/>
            <a:ext cx="4708525" cy="3141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539750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Вместе с холодами осенью начинаются дожди. Все чаще моросит осенний дождик. Люди ходят под зонтиками, на улице много луж.</a:t>
            </a:r>
          </a:p>
        </p:txBody>
      </p:sp>
      <p:pic>
        <p:nvPicPr>
          <p:cNvPr id="7172" name="Picture 2" descr="C:\Users\Samsung\Google Диск\добро\написать\два года\new\картинки осень\времена-год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057275"/>
            <a:ext cx="3960813" cy="580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4" descr="http://photos.lifeisphoto.ru/104/0/104414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4663" y="1052513"/>
            <a:ext cx="4640262" cy="3021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 утрам стелются туманы.</a:t>
            </a:r>
          </a:p>
        </p:txBody>
      </p:sp>
      <p:sp>
        <p:nvSpPr>
          <p:cNvPr id="8195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8196" name="Picture 2" descr="C:\Users\Samsung\Google Диск\добро\написать\два года\new\картинки осень\туман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7"/>
          <a:stretch>
            <a:fillRect/>
          </a:stretch>
        </p:blipFill>
        <p:spPr bwMode="auto">
          <a:xfrm>
            <a:off x="250825" y="981075"/>
            <a:ext cx="8467725" cy="558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29600" cy="1143000"/>
          </a:xfrm>
        </p:spPr>
        <p:txBody>
          <a:bodyPr/>
          <a:lstStyle/>
          <a:p>
            <a:pPr eaLnBrk="1" hangingPunct="1"/>
            <a:r>
              <a:rPr lang="en-US" sz="2400" smtClean="0"/>
              <a:t>Порывы ветра срывают с деревьев желтые, багряные и лиловые листья, которые устилают </a:t>
            </a:r>
            <a:r>
              <a:rPr lang="ru-RU" sz="2400" smtClean="0"/>
              <a:t>з</a:t>
            </a:r>
            <a:r>
              <a:rPr lang="en-US" sz="2400" smtClean="0"/>
              <a:t>емлю пестрым ковром. </a:t>
            </a:r>
            <a:r>
              <a:rPr lang="ru-RU" sz="2400" smtClean="0"/>
              <a:t>Начинается пора листопада. Листья осыпаются с деревьев и покрывают все вокруг.</a:t>
            </a:r>
          </a:p>
        </p:txBody>
      </p:sp>
      <p:sp>
        <p:nvSpPr>
          <p:cNvPr id="9219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9220" name="Picture 2" descr="C:\Users\Samsung\Google Диск\добро\написать\два года\new\картинки осень\3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625" y="1574800"/>
            <a:ext cx="8429625" cy="4940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eaLnBrk="1" hangingPunct="1"/>
            <a:r>
              <a:rPr lang="ru-RU" sz="2000" smtClean="0"/>
              <a:t>Постепенно деревья теряют все свои листья, их ветки остаются совсем голыми. Наступает поздняя осень.</a:t>
            </a:r>
          </a:p>
        </p:txBody>
      </p:sp>
      <p:pic>
        <p:nvPicPr>
          <p:cNvPr id="10243" name="Picture 2" descr="C:\Users\Samsung\Google Диск\добро\написать\два года\new\картинки осень\948c2d6a14ee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875" y="1000125"/>
            <a:ext cx="3905250" cy="5661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3" descr="C:\Users\Samsung\Google Диск\добро\написать\два года\new\картинки осень\позд осены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57650" y="1857375"/>
            <a:ext cx="5086350" cy="3814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452</Words>
  <Application>Microsoft Office PowerPoint</Application>
  <PresentationFormat>Экран (4:3)</PresentationFormat>
  <Paragraphs>28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Посмотри на эту картинку. Какая необычная природа! Какие разноцветные листья – красные, желтые, оранжевые! Почему все такое пестрое? Это значит наступила осень! Давай познакомимся с этим временем года получше!</vt:lpstr>
      <vt:lpstr>Осенью листья на деревьях начинают менять свой цвет. Из зеленых они превращаются в красные, желтые, багряные. Посмотри какой разноцветный лес бывает осенью! Листья меняют свой цвет потому, что с наступлением осени солнышко светит все меньше, и им не хватает солнечного цвета, чтобы оставаться зелеными.</vt:lpstr>
      <vt:lpstr>Осенью на улице начинает холодать. Люди одеваются теплее чем летом – в теплые шапки, пальто и куртки, переобуваются в ботинки и сапоги.</vt:lpstr>
      <vt:lpstr>Постепенно дни становятся короче, а ночи длиннее. Вечером быстро начинает темнеть. Часто к концу прогулки на улице уже совсем темно.</vt:lpstr>
      <vt:lpstr>Вместе с холодами осенью начинаются дожди. Все чаще моросит осенний дождик. Люди ходят под зонтиками, на улице много луж.</vt:lpstr>
      <vt:lpstr>По утрам стелются туманы.</vt:lpstr>
      <vt:lpstr>Порывы ветра срывают с деревьев желтые, багряные и лиловые листья, которые устилают землю пестрым ковром. Начинается пора листопада. Листья осыпаются с деревьев и покрывают все вокруг.</vt:lpstr>
      <vt:lpstr>Постепенно деревья теряют все свои листья, их ветки остаются совсем голыми. Наступает поздняя осень.</vt:lpstr>
      <vt:lpstr>Поздней осенью солнце выглядывает редко, дни становятся пасмурными. Видишь какое темное небо на этой картинке?</vt:lpstr>
      <vt:lpstr>Поздней осенью становится еще холоднее. По ночам бывают заморозки - на листьях и траве появляется иней. От холода замерзают лужи.</vt:lpstr>
      <vt:lpstr>Осенью многие птицы улетают на юг – в теплые страны. Они улетают потому, что осенью и зимой очень холодно, птицам нечего есть – исчезают насекомые и растения - трава и листья деревьев.</vt:lpstr>
      <vt:lpstr>Осенью звери начинают готовиться к зиме. Многие животные осенью как и люди начинают «утепляться» – их шерсть становится гуще и пушистее. С такой густой и пушистой шерстью они точно не замерзнут зимой!</vt:lpstr>
      <vt:lpstr>Многие звери меняют окрас своей шерсти: посмотрите – этот зайчик летом был серый – в такой шубке ему легко было прятаться от лисиц и волков на фоне травки и деревьев. А к концу осени зайчик стал белым – для того, чтобы быть менее заметным на белом снегу зимой.</vt:lpstr>
      <vt:lpstr>Осенью звери стараются сделать побольше запасов еды на зиму. Ведь зимой добыть еду не так уж просто! Они складывают грибы, ягоды, корешки и орехи в норки и дупла.</vt:lpstr>
      <vt:lpstr>Осенью созревают много овощей и фруктов.</vt:lpstr>
      <vt:lpstr>Люди собирают урожай. </vt:lpstr>
      <vt:lpstr>Осень - очень красивое время года!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Samsung</dc:creator>
  <cp:lastModifiedBy>Admin</cp:lastModifiedBy>
  <cp:revision>23</cp:revision>
  <dcterms:created xsi:type="dcterms:W3CDTF">2012-09-26T17:43:06Z</dcterms:created>
  <dcterms:modified xsi:type="dcterms:W3CDTF">2022-12-09T21:40:38Z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2318611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