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7" r:id="rId3"/>
    <p:sldId id="257" r:id="rId4"/>
    <p:sldId id="258" r:id="rId5"/>
    <p:sldId id="265" r:id="rId6"/>
    <p:sldId id="259" r:id="rId7"/>
    <p:sldId id="260" r:id="rId8"/>
    <p:sldId id="266" r:id="rId9"/>
    <p:sldId id="291" r:id="rId10"/>
    <p:sldId id="270" r:id="rId11"/>
    <p:sldId id="271" r:id="rId12"/>
    <p:sldId id="272" r:id="rId13"/>
    <p:sldId id="262" r:id="rId14"/>
    <p:sldId id="273" r:id="rId15"/>
    <p:sldId id="293" r:id="rId16"/>
    <p:sldId id="286" r:id="rId17"/>
    <p:sldId id="264" r:id="rId18"/>
    <p:sldId id="27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CB65B-A6C9-44FC-A1C5-53429FD6D6F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48740-5EAE-4005-ADC9-58F2B52FD4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6875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AD579-0796-489A-8180-9EC402B1C2D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AD579-0796-489A-8180-9EC402B1C2D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DAD579-0796-489A-8180-9EC402B1C2D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2C77-D2EF-4685-BE50-84DE8921F935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97717-289F-47FF-98C5-07AA873DF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2C77-D2EF-4685-BE50-84DE8921F935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97717-289F-47FF-98C5-07AA873DF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2C77-D2EF-4685-BE50-84DE8921F935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97717-289F-47FF-98C5-07AA873DF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13BE7-07CB-46C1-8B02-2BEC72393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2C77-D2EF-4685-BE50-84DE8921F935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97717-289F-47FF-98C5-07AA873DF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2C77-D2EF-4685-BE50-84DE8921F935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97717-289F-47FF-98C5-07AA873DF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2C77-D2EF-4685-BE50-84DE8921F935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97717-289F-47FF-98C5-07AA873DF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2C77-D2EF-4685-BE50-84DE8921F935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97717-289F-47FF-98C5-07AA873DF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2C77-D2EF-4685-BE50-84DE8921F935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97717-289F-47FF-98C5-07AA873DF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2C77-D2EF-4685-BE50-84DE8921F935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97717-289F-47FF-98C5-07AA873DF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2C77-D2EF-4685-BE50-84DE8921F935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97717-289F-47FF-98C5-07AA873DF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2C77-D2EF-4685-BE50-84DE8921F935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97717-289F-47FF-98C5-07AA873DF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42C77-D2EF-4685-BE50-84DE8921F935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97717-289F-47FF-98C5-07AA873DF5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768_69063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214678" y="285728"/>
            <a:ext cx="23246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Проект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щ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5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296399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66f76297da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4-004-Printsipy-zdorovogo-pitanij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43" name="Picture 5" descr="Goroh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5FDFF"/>
              </a:clrFrom>
              <a:clrTo>
                <a:srgbClr val="F5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4519613"/>
            <a:ext cx="2663825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3" descr="n_kz_pomidor_0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333375"/>
            <a:ext cx="287972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9" descr="20080616_00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2636838"/>
            <a:ext cx="28797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708400" y="3284538"/>
            <a:ext cx="47529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Чтоб здоровым, сильным быть,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Надо овощи любить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Все без исключения. 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В этом нет сомнения!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В каждом польза есть и вкус,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И решить я не берусь: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Кто из вас вкуснее,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Кто из вас нужнее!</a:t>
            </a:r>
          </a:p>
          <a:p>
            <a:pPr algn="ctr"/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Ешьте больше овощей –</a:t>
            </a:r>
            <a:b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</a:br>
            <a:r>
              <a:rPr lang="ru-RU" sz="2000" b="1" i="1" dirty="0">
                <a:solidFill>
                  <a:srgbClr val="006600"/>
                </a:solidFill>
                <a:latin typeface="Bookman Old Style" pitchFamily="18" charset="0"/>
              </a:rPr>
              <a:t>Будете вы здоровей!</a:t>
            </a:r>
          </a:p>
        </p:txBody>
      </p:sp>
      <p:sp>
        <p:nvSpPr>
          <p:cNvPr id="10247" name="Text Box 11"/>
          <p:cNvSpPr txBox="1">
            <a:spLocks noChangeArrowheads="1"/>
          </p:cNvSpPr>
          <p:nvPr/>
        </p:nvSpPr>
        <p:spPr bwMode="auto">
          <a:xfrm>
            <a:off x="3276600" y="476250"/>
            <a:ext cx="55435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663300"/>
                </a:solidFill>
                <a:latin typeface="Palatino Linotype" pitchFamily="18" charset="0"/>
              </a:rPr>
              <a:t>Сырые овощи и фрукты по праву считаются наиболее полезными продуктами питания. Они содержат огромное количество витаминов, укрепляют иммунитет, являются отличной профилактикой многих болезней.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__1_~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4834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43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8-018-Vyvo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35-035-ZHelaem-zdorovja-i-uspekhov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11101714235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00694" y="0"/>
            <a:ext cx="3464720" cy="35718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7-007-Pochemu-tjazhelo-pitatsja-pravilno-v-sovremennom-mir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38544_63483058058223625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3-003-Zadach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title"/>
          </p:nvPr>
        </p:nvSpPr>
        <p:spPr>
          <a:xfrm>
            <a:off x="469900" y="115888"/>
            <a:ext cx="8278813" cy="1143000"/>
          </a:xfrm>
        </p:spPr>
        <p:txBody>
          <a:bodyPr/>
          <a:lstStyle/>
          <a:p>
            <a:pPr eaLnBrk="1" hangingPunct="1"/>
            <a:r>
              <a:rPr lang="ru-RU" sz="3600" b="1" i="1" u="sng" smtClean="0">
                <a:solidFill>
                  <a:srgbClr val="003300"/>
                </a:solidFill>
                <a:latin typeface="Bookman Old Style" pitchFamily="18" charset="0"/>
              </a:rPr>
              <a:t>«Человек есть то, что он ест.»</a:t>
            </a:r>
          </a:p>
        </p:txBody>
      </p:sp>
      <p:pic>
        <p:nvPicPr>
          <p:cNvPr id="3076" name="Picture 7" descr="MPj04306590000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lum bright="-22000" contrast="36000"/>
          </a:blip>
          <a:srcRect/>
          <a:stretch>
            <a:fillRect/>
          </a:stretch>
        </p:blipFill>
        <p:spPr>
          <a:xfrm>
            <a:off x="6300788" y="4259263"/>
            <a:ext cx="2663825" cy="2409825"/>
          </a:xfrm>
          <a:noFill/>
        </p:spPr>
      </p:pic>
      <p:pic>
        <p:nvPicPr>
          <p:cNvPr id="3077" name="Picture 9" descr="MPj0433017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3203575" y="1303338"/>
            <a:ext cx="2967038" cy="2270125"/>
          </a:xfrm>
          <a:noFill/>
        </p:spPr>
      </p:pic>
      <p:sp>
        <p:nvSpPr>
          <p:cNvPr id="3078" name="Text Box 16"/>
          <p:cNvSpPr txBox="1">
            <a:spLocks noChangeArrowheads="1"/>
          </p:cNvSpPr>
          <p:nvPr/>
        </p:nvSpPr>
        <p:spPr bwMode="auto">
          <a:xfrm>
            <a:off x="3059113" y="4005263"/>
            <a:ext cx="345598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Движение к этой цели должно быть постепенным - шаг за шагом. Каждый шаг продлевает активные годы жизни.</a:t>
            </a:r>
          </a:p>
        </p:txBody>
      </p:sp>
      <p:pic>
        <p:nvPicPr>
          <p:cNvPr id="3079" name="Picture 18" descr="344530c2a76c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>
            <a:lum bright="8000" contrast="32000"/>
          </a:blip>
          <a:srcRect/>
          <a:stretch>
            <a:fillRect/>
          </a:stretch>
        </p:blipFill>
        <p:spPr>
          <a:xfrm>
            <a:off x="179388" y="4291013"/>
            <a:ext cx="3097212" cy="2378075"/>
          </a:xfrm>
          <a:noFill/>
        </p:spPr>
      </p:pic>
      <p:sp>
        <p:nvSpPr>
          <p:cNvPr id="3080" name="Text Box 21"/>
          <p:cNvSpPr txBox="1">
            <a:spLocks noChangeArrowheads="1"/>
          </p:cNvSpPr>
          <p:nvPr/>
        </p:nvSpPr>
        <p:spPr bwMode="auto">
          <a:xfrm>
            <a:off x="-36513" y="1341438"/>
            <a:ext cx="3384551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Каждый человек в состоянии самостоятельно заботиться о собственном здоровье.</a:t>
            </a:r>
          </a:p>
        </p:txBody>
      </p:sp>
      <p:sp>
        <p:nvSpPr>
          <p:cNvPr id="3081" name="Text Box 22"/>
          <p:cNvSpPr txBox="1">
            <a:spLocks noChangeArrowheads="1"/>
          </p:cNvSpPr>
          <p:nvPr/>
        </p:nvSpPr>
        <p:spPr bwMode="auto">
          <a:xfrm>
            <a:off x="6084888" y="1700213"/>
            <a:ext cx="28797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Вести здоровый образ жизни совсем не сложно.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е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81000">
            <a:solidFill>
              <a:srgbClr val="13923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468313" y="260350"/>
            <a:ext cx="820737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Palatino Linotype" pitchFamily="18" charset="0"/>
              </a:rPr>
              <a:t>В состав </a:t>
            </a:r>
            <a:r>
              <a:rPr lang="ru-RU" sz="2000" b="1" i="1">
                <a:latin typeface="Palatino Linotype" pitchFamily="18" charset="0"/>
              </a:rPr>
              <a:t>жвачек</a:t>
            </a:r>
            <a:r>
              <a:rPr lang="ru-RU" sz="2000" b="1">
                <a:latin typeface="Palatino Linotype" pitchFamily="18" charset="0"/>
              </a:rPr>
              <a:t> входят подсластители, красители ,ароматизаторы. Давно уже доказано, что чем дольше контакт сахара с зубами, тем выше риск развития кариеса. И здесь у жвачки, а также у жевательных конфет просто нет конкурентов. 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23850" y="1844675"/>
            <a:ext cx="2592388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4600"/>
                </a:solidFill>
                <a:latin typeface="Palatino Linotype" pitchFamily="18" charset="0"/>
              </a:rPr>
              <a:t>В работе детских врачей были случаи, когда у детей, которые жаловались на боли в животе, находили в кишечнике резиновые “камни” из слипшихся разноцветных комочков, образовавшихся от жвачки.</a:t>
            </a:r>
            <a:endParaRPr lang="ru-RU" sz="2000">
              <a:solidFill>
                <a:srgbClr val="004600"/>
              </a:solidFill>
              <a:latin typeface="Palatino Linotype" pitchFamily="18" charset="0"/>
            </a:endParaRPr>
          </a:p>
        </p:txBody>
      </p:sp>
      <p:pic>
        <p:nvPicPr>
          <p:cNvPr id="6149" name="Picture 5" descr="гн"/>
          <p:cNvPicPr>
            <a:picLocks noChangeAspect="1" noChangeArrowheads="1"/>
          </p:cNvPicPr>
          <p:nvPr/>
        </p:nvPicPr>
        <p:blipFill>
          <a:blip r:embed="rId3" cstate="email">
            <a:lum bright="22000" contrast="12000"/>
          </a:blip>
          <a:srcRect/>
          <a:stretch>
            <a:fillRect/>
          </a:stretch>
        </p:blipFill>
        <p:spPr bwMode="auto">
          <a:xfrm>
            <a:off x="3203575" y="4365625"/>
            <a:ext cx="26638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уг"/>
          <p:cNvPicPr>
            <a:picLocks noChangeAspect="1" noChangeArrowheads="1"/>
          </p:cNvPicPr>
          <p:nvPr/>
        </p:nvPicPr>
        <p:blipFill>
          <a:blip r:embed="rId4" cstate="email">
            <a:lum bright="-8000" contrast="-6000"/>
          </a:blip>
          <a:srcRect/>
          <a:stretch>
            <a:fillRect/>
          </a:stretch>
        </p:blipFill>
        <p:spPr bwMode="auto">
          <a:xfrm>
            <a:off x="5508625" y="1773238"/>
            <a:ext cx="33131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ш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475" y="2060575"/>
            <a:ext cx="1573213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жз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56325" y="3983038"/>
            <a:ext cx="2319338" cy="26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9163707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fast_fud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6248" y="4214818"/>
            <a:ext cx="4643470" cy="2471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159</Words>
  <Application>Microsoft Office PowerPoint</Application>
  <PresentationFormat>Экран (4:3)</PresentationFormat>
  <Paragraphs>13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«Человек есть то, что он ест.»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</cp:revision>
  <dcterms:created xsi:type="dcterms:W3CDTF">2014-03-20T08:20:04Z</dcterms:created>
  <dcterms:modified xsi:type="dcterms:W3CDTF">2022-12-10T14:10:49Z</dcterms:modified>
</cp:coreProperties>
</file>