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79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7848872" cy="4032448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ПДД для детей старшей группы 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«Детям знать положено».</a:t>
            </a:r>
          </a:p>
          <a:p>
            <a:pPr algn="ctr"/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869160"/>
            <a:ext cx="7175351" cy="1080120"/>
          </a:xfrm>
        </p:spPr>
        <p:txBody>
          <a:bodyPr/>
          <a:lstStyle/>
          <a:p>
            <a:pPr marL="182880" indent="0" algn="r">
              <a:buNone/>
            </a:pP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 воспитатель: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Орлова Юлия Юрьевна</a:t>
            </a:r>
            <a:endParaRPr 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32856"/>
            <a:ext cx="3024336" cy="319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167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 algn="just">
              <a:buNone/>
            </a:pPr>
            <a:r>
              <a:rPr lang="ru-RU" dirty="0" smtClean="0"/>
              <a:t>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Улица делиться на 2 части – проезжею и тротуар.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лена\Desktop\конкурс\0011-006-Nachalom-opasnoj-situatsii-javljajutsja-Moment-skhoda-peshekhoda-na-proezzhuj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63284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90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рядом с проезжей частью нет тротуара, нужно идти по обочине на встречу движущимся машинам.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лена\Desktop\конкурс\0021-025-Na-proselochnoj-doroge-i-doroge-bez-trotuara-nuzhno-idti-po-oboch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992888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57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949280"/>
            <a:ext cx="6512511" cy="13695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7556884" cy="5688632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Ребята мы с Вами знаем, что по улице  ездят много машин. А как же нам с Вами можно перейти  дорогу? Что же нам поможет в этом? Что мы должны знать?</a:t>
            </a:r>
          </a:p>
          <a:p>
            <a:pPr marL="45720" indent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>
                <a:solidFill>
                  <a:srgbClr val="FF0000"/>
                </a:solidFill>
              </a:rPr>
              <a:t>По городу, по улице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endParaRPr lang="ru-RU" dirty="0">
              <a:solidFill>
                <a:srgbClr val="FF0000"/>
              </a:solidFill>
            </a:endParaRPr>
          </a:p>
          <a:p>
            <a:pPr marL="45720" indent="0" algn="just">
              <a:buNone/>
            </a:pPr>
            <a:r>
              <a:rPr lang="ru-RU" dirty="0">
                <a:solidFill>
                  <a:srgbClr val="FF0000"/>
                </a:solidFill>
              </a:rPr>
              <a:t>Не ходят просто так.</a:t>
            </a:r>
          </a:p>
          <a:p>
            <a:pPr marL="45720" indent="0" algn="just">
              <a:buNone/>
            </a:pPr>
            <a:r>
              <a:rPr lang="ru-RU" dirty="0">
                <a:solidFill>
                  <a:srgbClr val="FF0000"/>
                </a:solidFill>
              </a:rPr>
              <a:t>Когда не знаешь правила</a:t>
            </a:r>
          </a:p>
          <a:p>
            <a:pPr marL="45720" indent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Легко попасть впросак.</a:t>
            </a:r>
          </a:p>
          <a:p>
            <a:pPr marL="45720" indent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Всё время будь внимательным,</a:t>
            </a:r>
          </a:p>
          <a:p>
            <a:pPr marL="45720" indent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И </a:t>
            </a:r>
            <a:r>
              <a:rPr lang="ru-RU" dirty="0">
                <a:solidFill>
                  <a:srgbClr val="FF0000"/>
                </a:solidFill>
              </a:rPr>
              <a:t>помни наперёд:</a:t>
            </a:r>
          </a:p>
          <a:p>
            <a:pPr marL="45720" indent="0" algn="just">
              <a:buNone/>
            </a:pPr>
            <a:r>
              <a:rPr lang="ru-RU" dirty="0">
                <a:solidFill>
                  <a:srgbClr val="FF0000"/>
                </a:solidFill>
              </a:rPr>
              <a:t>Свои имеют правила</a:t>
            </a:r>
          </a:p>
          <a:p>
            <a:pPr marL="45720" indent="0" algn="just">
              <a:buNone/>
            </a:pPr>
            <a:r>
              <a:rPr lang="ru-RU" dirty="0">
                <a:solidFill>
                  <a:srgbClr val="FF0000"/>
                </a:solidFill>
              </a:rPr>
              <a:t>Шофер и пешеход!!!»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340768"/>
            <a:ext cx="4536504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358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661248"/>
            <a:ext cx="6512511" cy="85496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16632"/>
            <a:ext cx="8136904" cy="504056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правильно переходить дорогу?</a:t>
            </a:r>
          </a:p>
          <a:p>
            <a:pPr marL="4572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33380"/>
            <a:ext cx="6912768" cy="5019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320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021288"/>
            <a:ext cx="6512511" cy="3600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88640"/>
            <a:ext cx="8064896" cy="5616624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нам помогает правильно переходить дорогу?</a:t>
            </a:r>
          </a:p>
          <a:p>
            <a:pPr marL="4572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бы на улице не попасть в беду нам в помощь приходят дорожные знаки, дорожная разметка. </a:t>
            </a:r>
          </a:p>
          <a:p>
            <a:pPr marL="4572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каком месте можно переходить улицу?</a:t>
            </a:r>
          </a:p>
          <a:p>
            <a:pPr marL="4572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624736" cy="4906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817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88640"/>
            <a:ext cx="8050088" cy="6192688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Этот знак совсем несложный , </a:t>
            </a:r>
          </a:p>
          <a:p>
            <a:pPr marL="4572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зато такой надежный, </a:t>
            </a:r>
          </a:p>
          <a:p>
            <a:pPr marL="4572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Помогает он в пути нам дорогу перейти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8050088" cy="5112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76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877272"/>
            <a:ext cx="6512511" cy="42998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88640"/>
            <a:ext cx="8856984" cy="6336704"/>
          </a:xfrm>
        </p:spPr>
        <p:txBody>
          <a:bodyPr/>
          <a:lstStyle/>
          <a:p>
            <a:pPr marL="45720" indent="0" algn="r">
              <a:buNone/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Пешеходная дорожка.</a:t>
            </a:r>
          </a:p>
          <a:p>
            <a:pPr marL="45720" indent="0"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где этот знак висит,</a:t>
            </a:r>
          </a:p>
          <a:p>
            <a:pPr marL="45720" indent="0" algn="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Пешеходам путь открыт.</a:t>
            </a:r>
          </a:p>
          <a:p>
            <a:pPr marL="45720" indent="0" algn="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всем прохожим ясно:</a:t>
            </a:r>
          </a:p>
          <a:p>
            <a:pPr marL="45720" indent="0" algn="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Гулять здесь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безопасно.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5715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609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877272"/>
            <a:ext cx="6512511" cy="64600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16632"/>
            <a:ext cx="7893496" cy="5328592"/>
          </a:xfrm>
        </p:spPr>
        <p:txBody>
          <a:bodyPr>
            <a:normAutofit fontScale="25000" lnSpcReduction="20000"/>
          </a:bodyPr>
          <a:lstStyle/>
          <a:p>
            <a:pPr marL="45720" indent="0" algn="ctr">
              <a:buNone/>
            </a:pPr>
            <a: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Самым главным нашим помощник-это светофор.</a:t>
            </a:r>
          </a:p>
          <a:p>
            <a:pPr marL="45720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дороги в домике 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Без сада и крылечка 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Проживают гномики, 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Два славных человечка: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Не играют в домино, 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В салки или прятки, 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А весь день глядят в окно. 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Все ли там в порядке?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Гном зеленый говорит: - 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Все спокойно. Путь открыт! 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Если вышел красный -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Значит, путь опасный!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И днем и ночью темною 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Окошки в нем не гаснут: 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Вот вышел гном зеленый, 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Вот появился красный.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У человечков важная 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И сложная работа -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Неосторожным гражданам 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Мигнуть у перехода!</a:t>
            </a:r>
            <a:br>
              <a:rPr lang="ru-RU" sz="8000" dirty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Андрей Усачев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  <a:p>
            <a:pPr marL="45720" indent="0">
              <a:buNone/>
            </a:pPr>
            <a:r>
              <a:rPr lang="ru-RU" sz="2000" dirty="0"/>
              <a:t/>
            </a:r>
            <a:br>
              <a:rPr lang="ru-RU" sz="2000" dirty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92696"/>
            <a:ext cx="3815507" cy="594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150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361</TotalTime>
  <Words>202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Подготовил воспитатель: Орлова Юлия Юрьевна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</dc:creator>
  <cp:lastModifiedBy>Леха</cp:lastModifiedBy>
  <cp:revision>32</cp:revision>
  <dcterms:created xsi:type="dcterms:W3CDTF">2014-10-16T11:02:47Z</dcterms:created>
  <dcterms:modified xsi:type="dcterms:W3CDTF">2022-12-10T12:47:53Z</dcterms:modified>
</cp:coreProperties>
</file>