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8" r:id="rId8"/>
    <p:sldId id="266" r:id="rId9"/>
    <p:sldId id="269" r:id="rId10"/>
    <p:sldId id="270" r:id="rId11"/>
    <p:sldId id="272" r:id="rId12"/>
    <p:sldId id="271" r:id="rId13"/>
    <p:sldId id="273" r:id="rId14"/>
    <p:sldId id="274" r:id="rId15"/>
    <p:sldId id="267" r:id="rId16"/>
    <p:sldId id="277" r:id="rId17"/>
    <p:sldId id="276" r:id="rId18"/>
    <p:sldId id="275" r:id="rId19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2A6053-4C3F-430C-86ED-8DCC8A70ADE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0FC2D2A-22F4-413F-AD19-85C5EF8D8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группы «Фантазеры»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«Хлеб- всему голова»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7704856" cy="468052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Превращение пшеницы в муку ручным способом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5_15401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57200" y="2514600"/>
            <a:ext cx="3657600" cy="2743200"/>
          </a:xfrm>
        </p:spPr>
      </p:pic>
      <p:pic>
        <p:nvPicPr>
          <p:cNvPr id="6" name="Содержимое 5" descr="20220315_15460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Лепка из соленого теста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1_09351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57200" y="2514600"/>
            <a:ext cx="3657600" cy="2743200"/>
          </a:xfrm>
        </p:spPr>
      </p:pic>
      <p:pic>
        <p:nvPicPr>
          <p:cNvPr id="6" name="Содержимое 5" descr="20220311_093458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Рисование на соленом тесте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6_09371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16200000">
            <a:off x="457200" y="2514600"/>
            <a:ext cx="3657600" cy="2743200"/>
          </a:xfrm>
        </p:spPr>
      </p:pic>
      <p:pic>
        <p:nvPicPr>
          <p:cNvPr id="6" name="Содержимое 5" descr="20220316_09224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706090"/>
          </a:xfrm>
        </p:spPr>
        <p:txBody>
          <a:bodyPr>
            <a:normAutofit/>
          </a:bodyPr>
          <a:lstStyle/>
          <a:p>
            <a:pPr marL="342900" indent="-342900"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Виды хлеба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20220310_154643 (1)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259631" y="1772815"/>
            <a:ext cx="5256584" cy="439248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Опытно- экспериментальная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20220310_15442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4942737">
            <a:off x="457200" y="2514600"/>
            <a:ext cx="3657600" cy="2743200"/>
          </a:xfrm>
        </p:spPr>
      </p:pic>
      <p:pic>
        <p:nvPicPr>
          <p:cNvPr id="6" name="Содержимое 5" descr="20220310_154536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6410942"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хлеба в ВОВ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_20220325_152143_BEAUTY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57200" y="2514600"/>
            <a:ext cx="3657600" cy="2743200"/>
          </a:xfrm>
        </p:spPr>
      </p:pic>
      <p:pic>
        <p:nvPicPr>
          <p:cNvPr id="8" name="Содержимое 7" descr="photo_editor_ds_1648196951695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384675" y="1600200"/>
            <a:ext cx="3429000" cy="4572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запоминания русских пословиц и поговорок про хлеб.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8_094140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57200" y="2514600"/>
            <a:ext cx="3657600" cy="2743200"/>
          </a:xfrm>
        </p:spPr>
      </p:pic>
      <p:pic>
        <p:nvPicPr>
          <p:cNvPr id="6" name="Содержимое 5" descr="20220318_095233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Чаепитие с пирогом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8_093355 (1)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57412" y="2513012"/>
            <a:ext cx="4067175" cy="304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современных детей нет понимания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ценностного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отношения к труду человека, работающего в поле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Хлеб для них является обыденным продуктом, который можно купить в любом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магазине.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перестали ценить хлеб, как главный продукт питания для русского человека. Они не осознают того, что для выращивания хлеба, необходимо приложить много сил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труда, поэтому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решили уделить этому вопросу особое внимание в работе с детьми.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Цели и задачи проекта: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Сформировать у детей знания о хлебе, как об одном из величайших богатств  русской земли.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Изучить историю возникновения хлеба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Познакомить детей со старинными русскими праздниками, обычаями, связанными с хлебом.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Способствовать формированию у детей представления о значимости хлеба, как основного продукта питания русского человека.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Обогащать знания детей о профессиях, взаимосвязях между ними, структуре трудового процесса и результате труда по выращиванию и производству хлеба.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Развивать словарный запас детей: жатва, комбайн, хлебороб, хлебопашец и др.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Способствовать созданию эмоционально - комфортной среды для самостоятельного проявления творческой активности и обогащения личного опыта каждого ребёнка, побуждать к активным действиям в совместной деятельности со взрослыми и детьми.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Воспитывать уважительное отношение к труду хлеборобов и пекарей; национальную гордость за мастерство народа.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Воспитывать бережное отношение к хлебным продуктам.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Инсценировка русско-народной сказки «Колобок»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4KjJSHXnjrE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71500" y="1600200"/>
            <a:ext cx="3429000" cy="4572000"/>
          </a:xfrm>
        </p:spPr>
      </p:pic>
      <p:pic>
        <p:nvPicPr>
          <p:cNvPr id="8" name="Содержимое 7" descr="k5QG-5lw1To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>
            <a:off x="4270375" y="2514600"/>
            <a:ext cx="3657600" cy="27432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Традиции русского народа, связанные с хлебом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4_09091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88145" y="2471401"/>
            <a:ext cx="4056012" cy="3042009"/>
          </a:xfrm>
        </p:spPr>
      </p:pic>
      <p:pic>
        <p:nvPicPr>
          <p:cNvPr id="6" name="Содержимое 5" descr="20220314_091002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70375" y="2514600"/>
            <a:ext cx="3657600" cy="2743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«Хлеб да соль»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4_091325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43508" y="2400908"/>
            <a:ext cx="3726160" cy="2902024"/>
          </a:xfrm>
        </p:spPr>
      </p:pic>
      <p:pic>
        <p:nvPicPr>
          <p:cNvPr id="6" name="Содержимое 5" descr="20220314_091347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369159" y="2415815"/>
            <a:ext cx="3657600" cy="294076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Каравай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4_09250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283343" y="2002617"/>
            <a:ext cx="4591048" cy="3443286"/>
          </a:xfrm>
        </p:spPr>
      </p:pic>
      <p:pic>
        <p:nvPicPr>
          <p:cNvPr id="6" name="Содержимое 5" descr="20220314_092339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096519" y="2002617"/>
            <a:ext cx="4591047" cy="344328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Приметы о хлебе: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нельзя вставлять в хлеб нож- к голоду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двое тянутся к одному куску- будет компания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обеда выпадает кусок- к приходу неприятного человека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прим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331638" y="2060848"/>
            <a:ext cx="4968554" cy="424847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Путь хлеба на Руси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20220315_153202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457200" y="2514600"/>
            <a:ext cx="3657600" cy="2743200"/>
          </a:xfrm>
        </p:spPr>
      </p:pic>
      <p:pic>
        <p:nvPicPr>
          <p:cNvPr id="8" name="Содержимое 7" descr="20220315_153411.jpg"/>
          <p:cNvPicPr>
            <a:picLocks noGrp="1" noChangeAspect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270375" y="2514600"/>
            <a:ext cx="3657600" cy="27432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290</TotalTime>
  <Words>294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Проект группы «Фантазеры» «Хлеб- всему голова»</vt:lpstr>
      <vt:lpstr>Актуальность проекта:</vt:lpstr>
      <vt:lpstr>Цели и задачи проекта:</vt:lpstr>
      <vt:lpstr>Инсценировка русско-народной сказки «Колобок»</vt:lpstr>
      <vt:lpstr>Традиции русского народа, связанные с хлебом</vt:lpstr>
      <vt:lpstr>«Хлеб да соль»</vt:lpstr>
      <vt:lpstr>Каравай</vt:lpstr>
      <vt:lpstr>Приметы о хлебе: нельзя вставлять в хлеб нож- к голоду двое тянутся к одному куску- будет компания во время обеда выпадает кусок- к приходу неприятного человека </vt:lpstr>
      <vt:lpstr>Путь хлеба на Руси</vt:lpstr>
      <vt:lpstr>Превращение пшеницы в муку ручным способом</vt:lpstr>
      <vt:lpstr>Лепка из соленого теста</vt:lpstr>
      <vt:lpstr>Рисование на соленом тесте</vt:lpstr>
      <vt:lpstr>Виды хлеба</vt:lpstr>
      <vt:lpstr>Опытно- экспериментальная деятельность</vt:lpstr>
      <vt:lpstr>Значение хлеба в ВОВ</vt:lpstr>
      <vt:lpstr>Составление мнемотаблиц для запоминания русских пословиц и поговорок про хлеб.</vt:lpstr>
      <vt:lpstr>Чаепитие с пирогом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Фотоальбом</dc:title>
  <dc:creator>home</dc:creator>
  <cp:lastModifiedBy>тс</cp:lastModifiedBy>
  <cp:revision>38</cp:revision>
  <dcterms:created xsi:type="dcterms:W3CDTF">2022-03-23T06:56:22Z</dcterms:created>
  <dcterms:modified xsi:type="dcterms:W3CDTF">2022-12-10T07:27:30Z</dcterms:modified>
</cp:coreProperties>
</file>