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6" r:id="rId5"/>
    <p:sldId id="256" r:id="rId6"/>
    <p:sldId id="277" r:id="rId7"/>
    <p:sldId id="258" r:id="rId8"/>
    <p:sldId id="259" r:id="rId9"/>
    <p:sldId id="260" r:id="rId10"/>
    <p:sldId id="262" r:id="rId11"/>
    <p:sldId id="263" r:id="rId12"/>
    <p:sldId id="265" r:id="rId13"/>
    <p:sldId id="266" r:id="rId14"/>
    <p:sldId id="268" r:id="rId15"/>
    <p:sldId id="269" r:id="rId16"/>
    <p:sldId id="270" r:id="rId17"/>
    <p:sldId id="278" r:id="rId18"/>
    <p:sldId id="281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МБДОУ детский сад «Медвежонок»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Проект в подготовительной группе:</a:t>
            </a:r>
          </a:p>
          <a:p>
            <a:pPr algn="ctr">
              <a:buNone/>
            </a:pPr>
            <a:r>
              <a:rPr lang="ru-RU" sz="4800" dirty="0" smtClean="0"/>
              <a:t>«Обычаи и традиции </a:t>
            </a:r>
          </a:p>
          <a:p>
            <a:pPr algn="ctr">
              <a:buNone/>
            </a:pPr>
            <a:r>
              <a:rPr lang="ru-RU" sz="4800" dirty="0" smtClean="0"/>
              <a:t>русского народа»</a:t>
            </a:r>
          </a:p>
          <a:p>
            <a:pPr algn="r">
              <a:buNone/>
            </a:pPr>
            <a:r>
              <a:rPr lang="ru-RU" sz="2800" dirty="0" smtClean="0"/>
              <a:t>Выполнили:</a:t>
            </a:r>
          </a:p>
          <a:p>
            <a:pPr algn="r">
              <a:buNone/>
            </a:pPr>
            <a:r>
              <a:rPr lang="ru-RU" sz="2800" dirty="0" smtClean="0"/>
              <a:t>Коновалова Т.С.</a:t>
            </a:r>
          </a:p>
          <a:p>
            <a:pPr algn="r">
              <a:buNone/>
            </a:pPr>
            <a:r>
              <a:rPr lang="ru-RU" sz="2800" dirty="0" err="1" smtClean="0"/>
              <a:t>Косенко</a:t>
            </a:r>
            <a:r>
              <a:rPr lang="ru-RU" sz="2800" dirty="0" smtClean="0"/>
              <a:t> С.В.</a:t>
            </a:r>
          </a:p>
          <a:p>
            <a:pPr algn="ctr">
              <a:buNone/>
            </a:pPr>
            <a:r>
              <a:rPr lang="ru-RU" sz="2800" dirty="0" smtClean="0"/>
              <a:t>2022 год</a:t>
            </a:r>
            <a:endParaRPr lang="ru-RU" sz="28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печка</a:t>
            </a:r>
            <a:endParaRPr lang="ru-RU" dirty="0"/>
          </a:p>
        </p:txBody>
      </p:sp>
      <p:pic>
        <p:nvPicPr>
          <p:cNvPr id="4" name="Содержимое 3" descr="20221108_0940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народный костюм</a:t>
            </a:r>
            <a:endParaRPr lang="ru-RU" dirty="0"/>
          </a:p>
        </p:txBody>
      </p:sp>
      <p:pic>
        <p:nvPicPr>
          <p:cNvPr id="7" name="Содержимое 6" descr="20221107_09042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285992"/>
            <a:ext cx="4038600" cy="3028950"/>
          </a:xfrm>
        </p:spPr>
      </p:pic>
      <p:pic>
        <p:nvPicPr>
          <p:cNvPr id="8" name="Содержимое 7" descr="20221107_0906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русского быта</a:t>
            </a:r>
            <a:endParaRPr lang="ru-RU" dirty="0"/>
          </a:p>
        </p:txBody>
      </p:sp>
      <p:pic>
        <p:nvPicPr>
          <p:cNvPr id="5" name="Содержимое 4" descr="20221107_0930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12" name="Содержимое 11" descr="20221122_13135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береза</a:t>
            </a:r>
            <a:endParaRPr lang="ru-RU" dirty="0"/>
          </a:p>
        </p:txBody>
      </p:sp>
      <p:pic>
        <p:nvPicPr>
          <p:cNvPr id="5" name="Содержимое 4" descr="20221117_0937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8" name="Содержимое 6" descr="20221117_0935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238608" y="1523209"/>
            <a:ext cx="4857782" cy="4525963"/>
          </a:xfrm>
        </p:spPr>
      </p:pic>
    </p:spTree>
  </p:cSld>
  <p:clrMapOvr>
    <a:masterClrMapping/>
  </p:clrMapOvr>
  <p:transition spd="med">
    <p:strips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Русские народные </a:t>
            </a:r>
            <a:br>
              <a:rPr lang="ru-RU" dirty="0" smtClean="0"/>
            </a:br>
            <a:r>
              <a:rPr lang="ru-RU" dirty="0" smtClean="0"/>
              <a:t>музыкальные инструменты</a:t>
            </a:r>
            <a:endParaRPr lang="ru-RU" dirty="0"/>
          </a:p>
        </p:txBody>
      </p:sp>
      <p:pic>
        <p:nvPicPr>
          <p:cNvPr id="5" name="Содержимое 4" descr="20221117_095919 (1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20221122_13123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Русская народная кухня. </a:t>
            </a:r>
            <a:br>
              <a:rPr lang="ru-RU" dirty="0" smtClean="0"/>
            </a:br>
            <a:r>
              <a:rPr lang="ru-RU" dirty="0" smtClean="0"/>
              <a:t>Традиция чаепития у самовара.</a:t>
            </a:r>
            <a:endParaRPr lang="ru-RU" dirty="0"/>
          </a:p>
        </p:txBody>
      </p:sp>
      <p:pic>
        <p:nvPicPr>
          <p:cNvPr id="5" name="Содержимое 4" descr="20221020_09273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6" name="Содержимое 5" descr="20221026_1006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Традиция чаепития</a:t>
            </a:r>
            <a:endParaRPr lang="ru-RU" dirty="0"/>
          </a:p>
        </p:txBody>
      </p:sp>
      <p:pic>
        <p:nvPicPr>
          <p:cNvPr id="4" name="Содержимое 3" descr="20221026_1001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23956"/>
          <a:stretch>
            <a:fillRect/>
          </a:stretch>
        </p:blipFill>
        <p:spPr>
          <a:xfrm>
            <a:off x="2143108" y="1643050"/>
            <a:ext cx="4588944" cy="4525963"/>
          </a:xfrm>
        </p:spPr>
      </p:pic>
    </p:spTree>
  </p:cSld>
  <p:clrMapOvr>
    <a:masterClrMapping/>
  </p:clrMapOvr>
  <p:transition spd="med">
    <p:strips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Традиции новоселья в русской избе</a:t>
            </a:r>
            <a:endParaRPr lang="ru-RU" dirty="0"/>
          </a:p>
        </p:txBody>
      </p:sp>
      <p:pic>
        <p:nvPicPr>
          <p:cNvPr id="12" name="Содержимое 11" descr="IMG_20221114_092308_984 (1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13" name="Содержимое 12" descr="IMG_20221114_092250_55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39341"/>
            <a:ext cx="3394472" cy="4525963"/>
          </a:xfrm>
        </p:spPr>
      </p:pic>
    </p:spTree>
  </p:cSld>
  <p:clrMapOvr>
    <a:masterClrMapping/>
  </p:clrMapOvr>
  <p:transition spd="med">
    <p:strips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Местный диалект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Жигуха</a:t>
            </a:r>
            <a:endParaRPr lang="ru-RU" dirty="0" smtClean="0"/>
          </a:p>
          <a:p>
            <a:r>
              <a:rPr lang="ru-RU" dirty="0" smtClean="0"/>
              <a:t>Жменя</a:t>
            </a:r>
          </a:p>
          <a:p>
            <a:r>
              <a:rPr lang="ru-RU" dirty="0" err="1" smtClean="0"/>
              <a:t>Кокушко</a:t>
            </a:r>
            <a:endParaRPr lang="ru-RU" dirty="0" smtClean="0"/>
          </a:p>
          <a:p>
            <a:r>
              <a:rPr lang="ru-RU" dirty="0" smtClean="0"/>
              <a:t>Корец</a:t>
            </a:r>
          </a:p>
          <a:p>
            <a:r>
              <a:rPr lang="ru-RU" dirty="0" smtClean="0"/>
              <a:t>Сверток</a:t>
            </a:r>
          </a:p>
          <a:p>
            <a:r>
              <a:rPr lang="ru-RU" dirty="0" smtClean="0"/>
              <a:t>Гомонить</a:t>
            </a:r>
          </a:p>
          <a:p>
            <a:r>
              <a:rPr lang="ru-RU" dirty="0" err="1" smtClean="0"/>
              <a:t>Синявка</a:t>
            </a:r>
            <a:endParaRPr lang="ru-RU" dirty="0"/>
          </a:p>
        </p:txBody>
      </p:sp>
      <p:pic>
        <p:nvPicPr>
          <p:cNvPr id="7" name="Рисунок 6" descr="aoJHxPql98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7824" y="2204864"/>
            <a:ext cx="5114925" cy="228600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Итоговое мероприятие проекта:</a:t>
            </a:r>
            <a:br>
              <a:rPr lang="ru-RU" dirty="0" smtClean="0"/>
            </a:br>
            <a:r>
              <a:rPr lang="ru-RU" dirty="0" smtClean="0"/>
              <a:t>«Фестиваль народов России»</a:t>
            </a:r>
            <a:endParaRPr lang="ru-RU" dirty="0"/>
          </a:p>
        </p:txBody>
      </p:sp>
      <p:pic>
        <p:nvPicPr>
          <p:cNvPr id="4" name="Содержимое 3" descr="IMG-20221121-WA00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5072074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/>
          </a:p>
          <a:p>
            <a:pPr algn="ctr"/>
            <a:r>
              <a:rPr lang="ru-RU" sz="4000" b="1" dirty="0" smtClean="0"/>
              <a:t>Благодарим за внимание</a:t>
            </a:r>
            <a:endParaRPr lang="ru-RU" sz="4000" b="1" dirty="0"/>
          </a:p>
        </p:txBody>
      </p:sp>
    </p:spTree>
  </p:cSld>
  <p:clrMapOvr>
    <a:masterClrMapping/>
  </p:clrMapOvr>
  <p:transition spd="med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JpbqdWyGh9E-1000x687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2288" y="754360"/>
            <a:ext cx="5486400" cy="4114800"/>
          </a:xfrm>
        </p:spPr>
      </p:pic>
      <p:sp>
        <p:nvSpPr>
          <p:cNvPr id="4" name="Содержимое 3"/>
          <p:cNvSpPr>
            <a:spLocks noGrp="1"/>
          </p:cNvSpPr>
          <p:nvPr>
            <p:ph type="body" sz="half" idx="2"/>
          </p:nvPr>
        </p:nvSpPr>
        <p:spPr>
          <a:xfrm>
            <a:off x="1821904" y="5367338"/>
            <a:ext cx="5486400" cy="8048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Русские — народ, относящийся к восточнославянской этнической группе. Он является </a:t>
            </a:r>
            <a:r>
              <a:rPr lang="ru-RU" sz="1600" dirty="0" err="1" smtClean="0"/>
              <a:t>государствообразующим</a:t>
            </a:r>
            <a:r>
              <a:rPr lang="ru-RU" sz="1600" dirty="0" smtClean="0"/>
              <a:t> этносом Российской Федерации. Это самый многочисленный европейский народ. </a:t>
            </a:r>
          </a:p>
        </p:txBody>
      </p:sp>
    </p:spTree>
  </p:cSld>
  <p:clrMapOvr>
    <a:masterClrMapping/>
  </p:clrMapOvr>
  <p:transition spd="med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8680"/>
            <a:ext cx="7772400" cy="522029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Тип </a:t>
            </a:r>
            <a:r>
              <a:rPr lang="ru-RU" sz="2000" dirty="0" err="1" smtClean="0"/>
              <a:t>проекта</a:t>
            </a:r>
            <a:r>
              <a:rPr lang="ru-RU" sz="2000" b="0" dirty="0" err="1" smtClean="0"/>
              <a:t>:творческий</a:t>
            </a:r>
            <a:r>
              <a:rPr lang="ru-RU" sz="2000" b="0" dirty="0" smtClean="0"/>
              <a:t> , познавательный.</a:t>
            </a:r>
            <a:br>
              <a:rPr lang="ru-RU" sz="2000" b="0" dirty="0" smtClean="0"/>
            </a:br>
            <a:r>
              <a:rPr lang="ru-RU" sz="2000" dirty="0" smtClean="0"/>
              <a:t>Вид </a:t>
            </a:r>
            <a:r>
              <a:rPr lang="ru-RU" sz="2000" dirty="0" err="1" smtClean="0"/>
              <a:t>проекта</a:t>
            </a:r>
            <a:r>
              <a:rPr lang="ru-RU" sz="2000" b="0" dirty="0" err="1" smtClean="0"/>
              <a:t>:групповой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dirty="0" smtClean="0"/>
              <a:t>Ожидаемые результаты</a:t>
            </a:r>
            <a:r>
              <a:rPr lang="ru-RU" sz="2000" b="0" dirty="0" smtClean="0"/>
              <a:t>: дети имеют представления о традициях , быте русского народа, осознают роль труда в жизни россиян, знают и охраняют историко-духовную память.</a:t>
            </a:r>
            <a:br>
              <a:rPr lang="ru-RU" sz="2000" b="0" dirty="0" smtClean="0"/>
            </a:br>
            <a:r>
              <a:rPr lang="ru-RU" sz="2000" b="0" dirty="0" smtClean="0"/>
              <a:t>Цель проекта: формировать у детей представления о традициях и быте русского народа, воспитание эстетического чувства, развитие эмоционального восприятия, патриотизма.</a:t>
            </a:r>
            <a:br>
              <a:rPr lang="ru-RU" sz="2000" b="0" dirty="0" smtClean="0"/>
            </a:br>
            <a:r>
              <a:rPr lang="ru-RU" sz="2000" dirty="0" smtClean="0"/>
              <a:t>Задачи</a:t>
            </a:r>
            <a:r>
              <a:rPr lang="ru-RU" sz="2000" b="0" dirty="0" smtClean="0"/>
              <a:t>: 1. познакомить детей с особенностями жизни и быта русского народа 2. Дать понятия о русской избе, использовании каждой части, повседневное и праздничное убранство 3. дать понятие о традиционных качествах  характера русского человека 4 . Привить интерес и любовь к культуре, истории, обычаям, воспитывать патриотические чувства. 5. прививать любовь к родной природе.6.расширять и активизировать словарь за счет исконно русских слов, прививать любовь к русской речи.</a:t>
            </a:r>
            <a:br>
              <a:rPr lang="ru-RU" sz="2000" b="0" dirty="0" smtClean="0"/>
            </a:br>
            <a:r>
              <a:rPr lang="ru-RU" sz="2000" dirty="0" smtClean="0"/>
              <a:t>Итоговое мероприятие «Фестиваль народов России»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med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«Матрешки»</a:t>
            </a:r>
            <a:endParaRPr lang="ru-RU" dirty="0"/>
          </a:p>
        </p:txBody>
      </p:sp>
      <p:pic>
        <p:nvPicPr>
          <p:cNvPr id="5" name="Содержимое 4" descr="IMG-20221111-WA003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28662" y="1643050"/>
            <a:ext cx="3214710" cy="4286281"/>
          </a:xfrm>
        </p:spPr>
      </p:pic>
      <p:pic>
        <p:nvPicPr>
          <p:cNvPr id="7" name="Содержимое 8" descr="IMG-20221111-WA0028.jpg"/>
          <p:cNvPicPr>
            <a:picLocks noChangeAspect="1"/>
          </p:cNvPicPr>
          <p:nvPr/>
        </p:nvPicPr>
        <p:blipFill>
          <a:blip r:embed="rId3" cstate="email"/>
          <a:srcRect t="5005" r="-118" b="31315"/>
          <a:stretch>
            <a:fillRect/>
          </a:stretch>
        </p:blipFill>
        <p:spPr>
          <a:xfrm>
            <a:off x="4643438" y="1357298"/>
            <a:ext cx="4043362" cy="1928826"/>
          </a:xfrm>
          <a:prstGeom prst="rect">
            <a:avLst/>
          </a:prstGeom>
        </p:spPr>
      </p:pic>
      <p:pic>
        <p:nvPicPr>
          <p:cNvPr id="8" name="Содержимое 6" descr="IMG-20221111-WA00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3571876"/>
            <a:ext cx="3571900" cy="2678926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Русские народные игры</a:t>
            </a:r>
            <a:endParaRPr lang="ru-RU" dirty="0"/>
          </a:p>
        </p:txBody>
      </p:sp>
      <p:pic>
        <p:nvPicPr>
          <p:cNvPr id="7" name="Содержимое 6" descr="20221107_09465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38085" y="1933561"/>
            <a:ext cx="4038600" cy="3028950"/>
          </a:xfrm>
        </p:spPr>
      </p:pic>
      <p:pic>
        <p:nvPicPr>
          <p:cNvPr id="8" name="Содержимое 7" descr="20221114_1540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9124" y="1285860"/>
            <a:ext cx="4038600" cy="3028950"/>
          </a:xfrm>
        </p:spPr>
      </p:pic>
      <p:pic>
        <p:nvPicPr>
          <p:cNvPr id="5" name="Содержимое 7" descr="20221108_112329.jpg"/>
          <p:cNvPicPr>
            <a:picLocks noChangeAspect="1"/>
          </p:cNvPicPr>
          <p:nvPr/>
        </p:nvPicPr>
        <p:blipFill>
          <a:blip r:embed="rId4" cstate="email"/>
          <a:srcRect t="23585" r="-826" b="12735"/>
          <a:stretch>
            <a:fillRect/>
          </a:stretch>
        </p:blipFill>
        <p:spPr>
          <a:xfrm>
            <a:off x="4500562" y="4500570"/>
            <a:ext cx="4071966" cy="1928826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«Красная ленточка»</a:t>
            </a:r>
            <a:br>
              <a:rPr lang="ru-RU" dirty="0" smtClean="0"/>
            </a:br>
            <a:r>
              <a:rPr lang="ru-RU" dirty="0" smtClean="0"/>
              <a:t>«Поймай меня»</a:t>
            </a:r>
            <a:endParaRPr lang="ru-RU" dirty="0"/>
          </a:p>
        </p:txBody>
      </p:sp>
      <p:pic>
        <p:nvPicPr>
          <p:cNvPr id="10" name="Содержимое 9" descr="IMG_20221114_093130_967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643050"/>
            <a:ext cx="3394472" cy="4525963"/>
          </a:xfrm>
        </p:spPr>
      </p:pic>
      <p:pic>
        <p:nvPicPr>
          <p:cNvPr id="4" name="Содержимое 7" descr="20221115_0936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1857364"/>
            <a:ext cx="4453473" cy="3340105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Старинный головной убор-кокошник</a:t>
            </a:r>
            <a:endParaRPr lang="ru-RU" dirty="0"/>
          </a:p>
        </p:txBody>
      </p:sp>
      <p:pic>
        <p:nvPicPr>
          <p:cNvPr id="8" name="Содержимое 7" descr="20221110_08300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293498" y="2233601"/>
            <a:ext cx="4198771" cy="3149078"/>
          </a:xfrm>
        </p:spPr>
      </p:pic>
      <p:pic>
        <p:nvPicPr>
          <p:cNvPr id="9" name="Содержимое 8" descr="20221110_10391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народные промыслы</a:t>
            </a:r>
            <a:endParaRPr lang="ru-RU" dirty="0"/>
          </a:p>
        </p:txBody>
      </p:sp>
      <p:pic>
        <p:nvPicPr>
          <p:cNvPr id="5" name="Содержимое 4" descr="20221103_0950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20221027_10182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Русский платок- </a:t>
            </a:r>
            <a:br>
              <a:rPr lang="ru-RU" dirty="0" smtClean="0"/>
            </a:br>
            <a:r>
              <a:rPr lang="ru-RU" dirty="0" smtClean="0"/>
              <a:t>отражение души русского народа</a:t>
            </a:r>
            <a:endParaRPr lang="ru-RU" dirty="0"/>
          </a:p>
        </p:txBody>
      </p:sp>
      <p:pic>
        <p:nvPicPr>
          <p:cNvPr id="5" name="Содержимое 4" descr="20221115_0933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372220" y="2297996"/>
            <a:ext cx="4038600" cy="3028950"/>
          </a:xfrm>
        </p:spPr>
      </p:pic>
      <p:pic>
        <p:nvPicPr>
          <p:cNvPr id="6" name="Содержимое 5" descr="20221115_0953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60000">
            <a:off x="4648200" y="2348706"/>
            <a:ext cx="4038600" cy="3028950"/>
          </a:xfrm>
        </p:spPr>
      </p:pic>
    </p:spTree>
  </p:cSld>
  <p:clrMapOvr>
    <a:masterClrMapping/>
  </p:clrMapOvr>
  <p:transition spd="med">
    <p:strips dir="r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114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МБДОУ детский сад «Медвежонок»</vt:lpstr>
      <vt:lpstr>Слайд 2</vt:lpstr>
      <vt:lpstr>Тип проекта:творческий , познавательный. Вид проекта:групповой Ожидаемые результаты: дети имеют представления о традициях , быте русского народа, осознают роль труда в жизни россиян, знают и охраняют историко-духовную память. Цель проекта: формировать у детей представления о традициях и быте русского народа, воспитание эстетического чувства, развитие эмоционального восприятия, патриотизма. Задачи: 1. познакомить детей с особенностями жизни и быта русского народа 2. Дать понятия о русской избе, использовании каждой части, повседневное и праздничное убранство 3. дать понятие о традиционных качествах  характера русского человека 4 . Привить интерес и любовь к культуре, истории, обычаям, воспитывать патриотические чувства. 5. прививать любовь к родной природе.6.расширять и активизировать словарь за счет исконно русских слов, прививать любовь к русской речи. Итоговое мероприятие «Фестиваль народов России»        </vt:lpstr>
      <vt:lpstr>«Матрешки»</vt:lpstr>
      <vt:lpstr>Русские народные игры</vt:lpstr>
      <vt:lpstr>Игры «Красная ленточка» «Поймай меня»</vt:lpstr>
      <vt:lpstr>Старинный головной убор-кокошник</vt:lpstr>
      <vt:lpstr>Русские народные промыслы</vt:lpstr>
      <vt:lpstr>Русский платок-  отражение души русского народа</vt:lpstr>
      <vt:lpstr>Русская печка</vt:lpstr>
      <vt:lpstr>Русский народный костюм</vt:lpstr>
      <vt:lpstr>Предметы русского быта</vt:lpstr>
      <vt:lpstr>Русская береза</vt:lpstr>
      <vt:lpstr>Русские народные  музыкальные инструменты</vt:lpstr>
      <vt:lpstr>Русская народная кухня.  Традиция чаепития у самовара.</vt:lpstr>
      <vt:lpstr>Традиция чаепития</vt:lpstr>
      <vt:lpstr>Традиции новоселья в русской избе</vt:lpstr>
      <vt:lpstr>Местный диалект </vt:lpstr>
      <vt:lpstr>Итоговое мероприятие проекта: «Фестиваль народов России»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игры</dc:title>
  <dc:creator>home</dc:creator>
  <cp:lastModifiedBy>тс</cp:lastModifiedBy>
  <cp:revision>53</cp:revision>
  <dcterms:created xsi:type="dcterms:W3CDTF">2022-11-21T13:47:20Z</dcterms:created>
  <dcterms:modified xsi:type="dcterms:W3CDTF">2022-12-10T08:14:58Z</dcterms:modified>
</cp:coreProperties>
</file>