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7" r:id="rId10"/>
    <p:sldId id="264" r:id="rId11"/>
    <p:sldId id="279" r:id="rId12"/>
    <p:sldId id="268" r:id="rId13"/>
    <p:sldId id="269" r:id="rId14"/>
    <p:sldId id="271" r:id="rId15"/>
    <p:sldId id="272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EF42856-7215-4CB1-98F8-C291EB71FC1E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81C54AF-50AE-4BE3-B3A4-7B6614AB98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8101042" cy="5715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ПРОЕКТ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«А вырасту здоровым»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Старшая </a:t>
            </a:r>
            <a:r>
              <a:rPr lang="ru-RU" dirty="0" smtClean="0"/>
              <a:t>группа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Воспитатель</a:t>
            </a:r>
            <a:r>
              <a:rPr lang="ru-RU" dirty="0"/>
              <a:t>: </a:t>
            </a:r>
            <a:r>
              <a:rPr lang="ru-RU" dirty="0" err="1"/>
              <a:t>Брычкова</a:t>
            </a:r>
            <a:r>
              <a:rPr lang="ru-RU" dirty="0"/>
              <a:t> В.П.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7746" t="27018" r="28125" b="11982"/>
          <a:stretch>
            <a:fillRect/>
          </a:stretch>
        </p:blipFill>
        <p:spPr bwMode="auto">
          <a:xfrm>
            <a:off x="1428728" y="285728"/>
            <a:ext cx="4929222" cy="634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5159" t="16901" r="26495" b="9400"/>
          <a:stretch>
            <a:fillRect/>
          </a:stretch>
        </p:blipFill>
        <p:spPr bwMode="auto">
          <a:xfrm>
            <a:off x="1142976" y="113231"/>
            <a:ext cx="5530711" cy="674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700" dirty="0" smtClean="0"/>
              <a:t>Центр двигательной активности </a:t>
            </a:r>
            <a:r>
              <a:rPr lang="ru-RU" dirty="0" err="1" smtClean="0"/>
              <a:t>Здоровячок</a:t>
            </a:r>
            <a:endParaRPr lang="ru-RU" dirty="0"/>
          </a:p>
        </p:txBody>
      </p:sp>
      <p:pic>
        <p:nvPicPr>
          <p:cNvPr id="1026" name="Picture 2" descr="C:\Users\User\Desktop\Новая папка (2)\msROxeQYsm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5608" y="1411272"/>
            <a:ext cx="6726788" cy="50450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dirty="0" smtClean="0"/>
              <a:t>Массаж рук и ног</a:t>
            </a:r>
            <a:endParaRPr lang="ru-RU" dirty="0"/>
          </a:p>
        </p:txBody>
      </p:sp>
      <p:pic>
        <p:nvPicPr>
          <p:cNvPr id="3075" name="Picture 3" descr="C:\Users\User\Desktop\Новая папка (2)\lDmlsT4cr6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l="2391" r="18015" b="3504"/>
          <a:stretch>
            <a:fillRect/>
          </a:stretch>
        </p:blipFill>
        <p:spPr bwMode="auto">
          <a:xfrm>
            <a:off x="2928926" y="1214422"/>
            <a:ext cx="2699811" cy="24548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2" descr="C:\Users\User\Desktop\Новая папка (2)\yDoO0DGq-W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3571876"/>
            <a:ext cx="2277657" cy="30368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3" descr="C:\Users\User\Desktop\Новая папка (2)\dNsKW1C_7RU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3357562"/>
            <a:ext cx="2303876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Новая папка (2)\s1RDX_18_i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прогулке</a:t>
            </a:r>
            <a:endParaRPr lang="ru-RU" dirty="0"/>
          </a:p>
        </p:txBody>
      </p:sp>
      <p:pic>
        <p:nvPicPr>
          <p:cNvPr id="1026" name="Picture 2" descr="C:\Users\User\Desktop\Новая папка (4)\4SZaZr9h11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t="23065" r="13776"/>
          <a:stretch>
            <a:fillRect/>
          </a:stretch>
        </p:blipFill>
        <p:spPr bwMode="auto">
          <a:xfrm>
            <a:off x="428596" y="4286256"/>
            <a:ext cx="3202502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 descr="C:\Users\User\Desktop\Новая папка (4)\rnb5XkhGKjA.jpg"/>
          <p:cNvPicPr>
            <a:picLocks noChangeAspect="1" noChangeArrowheads="1"/>
          </p:cNvPicPr>
          <p:nvPr/>
        </p:nvPicPr>
        <p:blipFill>
          <a:blip r:embed="rId3" cstate="screen"/>
          <a:srcRect t="6818" b="40909"/>
          <a:stretch>
            <a:fillRect/>
          </a:stretch>
        </p:blipFill>
        <p:spPr bwMode="auto">
          <a:xfrm>
            <a:off x="4500562" y="1643050"/>
            <a:ext cx="2786082" cy="19418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User\Desktop\Новая папка (4)\u3J5yvn2rI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3714752"/>
            <a:ext cx="2000246" cy="26669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C:\Users\User\Desktop\Новая папка (4)\VS-8gXoVF4I.jpg"/>
          <p:cNvPicPr>
            <a:picLocks noChangeAspect="1" noChangeArrowheads="1"/>
          </p:cNvPicPr>
          <p:nvPr/>
        </p:nvPicPr>
        <p:blipFill>
          <a:blip r:embed="rId5" cstate="screen"/>
          <a:srcRect l="29843" b="35091"/>
          <a:stretch>
            <a:fillRect/>
          </a:stretch>
        </p:blipFill>
        <p:spPr bwMode="auto">
          <a:xfrm>
            <a:off x="1071538" y="1500174"/>
            <a:ext cx="2143140" cy="26438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Дерево здоровья</a:t>
            </a:r>
            <a:endParaRPr lang="ru-RU" dirty="0"/>
          </a:p>
        </p:txBody>
      </p:sp>
      <p:pic>
        <p:nvPicPr>
          <p:cNvPr id="1026" name="Picture 2" descr="C:\Users\User\Desktop\Новая папка (4)\sV9sLIECkV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643050"/>
            <a:ext cx="1660934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C:\Users\User\Desktop\Новая папка (4)\Qn8kk1nFl5w.jpg"/>
          <p:cNvPicPr>
            <a:picLocks noChangeAspect="1" noChangeArrowheads="1"/>
          </p:cNvPicPr>
          <p:nvPr/>
        </p:nvPicPr>
        <p:blipFill>
          <a:blip r:embed="rId3" cstate="screen"/>
          <a:srcRect t="3571"/>
          <a:stretch>
            <a:fillRect/>
          </a:stretch>
        </p:blipFill>
        <p:spPr bwMode="auto">
          <a:xfrm>
            <a:off x="6000760" y="3969888"/>
            <a:ext cx="1857388" cy="23880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8" name="Picture 4" descr="C:\Users\User\Desktop\Новая папка (4)\whl3ETXB2M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1782136" y="2004022"/>
            <a:ext cx="4025795" cy="30181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 descr="C:\Users\User\Desktop\Новая папка (4)\NGJGuTzwIFA.jpg"/>
          <p:cNvPicPr>
            <a:picLocks noChangeAspect="1" noChangeArrowheads="1"/>
          </p:cNvPicPr>
          <p:nvPr/>
        </p:nvPicPr>
        <p:blipFill>
          <a:blip r:embed="rId5" cstate="screen"/>
          <a:srcRect l="13052" t="27219" r="35359" b="6452"/>
          <a:stretch>
            <a:fillRect/>
          </a:stretch>
        </p:blipFill>
        <p:spPr bwMode="auto">
          <a:xfrm>
            <a:off x="6072198" y="1500174"/>
            <a:ext cx="1722450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2" descr="C:\Users\User\Desktop\Новая папка (4)\NEoC0Ho4SZ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9298" y="4286256"/>
            <a:ext cx="1660934" cy="22145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4" descr="C:\Users\User\Desktop\Новая папка (4)\VWGE5g9PrNg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14810" y="4357694"/>
            <a:ext cx="1465065" cy="19534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Актуальность проекта: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это не только отсутствие болезней, это состояние оптимальной работоспособности, творческой отдачи, эмоционального тонуса, того, что создает фундамент будущего благополучия личности.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Данная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тема актуальна для современного мира, так как недостаточно уделяется времени всестороннему развитию ребенка, а именно физическому развитию и тем самым обусловлен выбор данного проекта. И на сегодняшний день, каждый человек, начиная с дошкольного возраста должен понимать, что его здоровье зависит от него самого.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Цель проекта: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Воспитание физически и нравственно здорового человека, создание единого </a:t>
            </a:r>
            <a:r>
              <a:rPr lang="ru-RU" dirty="0" err="1"/>
              <a:t>здоровьесберегающего</a:t>
            </a:r>
            <a:r>
              <a:rPr lang="ru-RU" dirty="0"/>
              <a:t> пространства и формирование у ребенка осмысленного отношения к здоровому образу жизни.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Задачи: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- Дать общее представление о здоровье, научить беречь свое здоровье и заботиться о нем.</a:t>
            </a:r>
          </a:p>
          <a:p>
            <a:r>
              <a:rPr lang="ru-RU" dirty="0"/>
              <a:t>- Расширять представление о рациональном питании, его значимости, о взаимосвязи здоровья и питания.</a:t>
            </a:r>
          </a:p>
          <a:p>
            <a:r>
              <a:rPr lang="ru-RU" dirty="0"/>
              <a:t>- Прививать ребенку правильное отношение к своему здоровью, чувство ответственности за него, культурно-гигиенические навыки.</a:t>
            </a:r>
          </a:p>
          <a:p>
            <a:r>
              <a:rPr lang="ru-RU" dirty="0"/>
              <a:t>- Развивать познавательные и творческие способности детей.</a:t>
            </a:r>
          </a:p>
          <a:p>
            <a:r>
              <a:rPr lang="ru-RU" dirty="0"/>
              <a:t>- Воспитывать социально-значимые личностные качества: целеустремленность, организованность, инициативность, трудолюбие.</a:t>
            </a:r>
          </a:p>
          <a:p>
            <a:r>
              <a:rPr lang="ru-RU" dirty="0"/>
              <a:t>- Повысить интерес к занятиям по физической культуре.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Интеграция образовательных областей: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Речевое развитие, </a:t>
            </a:r>
            <a:endParaRPr lang="ru-RU" dirty="0" smtClean="0"/>
          </a:p>
          <a:p>
            <a:r>
              <a:rPr lang="ru-RU" dirty="0" smtClean="0"/>
              <a:t>художественно </a:t>
            </a:r>
            <a:r>
              <a:rPr lang="ru-RU" dirty="0"/>
              <a:t>– эстетическое развитие, </a:t>
            </a:r>
          </a:p>
          <a:p>
            <a:r>
              <a:rPr lang="ru-RU" dirty="0"/>
              <a:t>познавательное развитие, </a:t>
            </a:r>
            <a:endParaRPr lang="ru-RU" dirty="0" smtClean="0"/>
          </a:p>
          <a:p>
            <a:r>
              <a:rPr lang="ru-RU" dirty="0" smtClean="0"/>
              <a:t>социально </a:t>
            </a:r>
            <a:r>
              <a:rPr lang="ru-RU" dirty="0"/>
              <a:t>– коммуникативное развитие, </a:t>
            </a:r>
            <a:endParaRPr lang="ru-RU" dirty="0" smtClean="0"/>
          </a:p>
          <a:p>
            <a:r>
              <a:rPr lang="ru-RU" dirty="0" smtClean="0"/>
              <a:t>физическое </a:t>
            </a:r>
            <a:r>
              <a:rPr lang="ru-RU" dirty="0"/>
              <a:t>развитие.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Ожидаемый результат: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-Повышение интереса дошкольников к ведению здорового образа жизни.</a:t>
            </a:r>
          </a:p>
          <a:p>
            <a:r>
              <a:rPr lang="ru-RU" dirty="0"/>
              <a:t>-Активное участие родителей в жизни детского сада и группы.</a:t>
            </a:r>
          </a:p>
          <a:p>
            <a:r>
              <a:rPr lang="ru-RU" dirty="0"/>
              <a:t>-Организация содержательной </a:t>
            </a:r>
            <a:r>
              <a:rPr lang="ru-RU" dirty="0" err="1"/>
              <a:t>здоровьесберегающей</a:t>
            </a:r>
            <a:r>
              <a:rPr lang="ru-RU" dirty="0"/>
              <a:t> развивающей среды в группе.</a:t>
            </a:r>
          </a:p>
          <a:p>
            <a:r>
              <a:rPr lang="ru-RU" dirty="0"/>
              <a:t>-</a:t>
            </a:r>
            <a:r>
              <a:rPr lang="ru-RU" dirty="0" err="1"/>
              <a:t>Сформированность</a:t>
            </a:r>
            <a:r>
              <a:rPr lang="ru-RU" dirty="0"/>
              <a:t>  гигиенической культуры у детей и наличие потребности в здоровом образе жизни.</a:t>
            </a:r>
          </a:p>
          <a:p>
            <a:r>
              <a:rPr lang="ru-RU" dirty="0"/>
              <a:t>-Обогатить социальный опыт дошкольников, расширить их кругозор.</a:t>
            </a:r>
          </a:p>
          <a:p>
            <a:r>
              <a:rPr lang="ru-RU" dirty="0"/>
              <a:t>-Снижение заболеваемости среди воспитанников.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Участники проекта: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дети </a:t>
            </a:r>
          </a:p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родители детей</a:t>
            </a:r>
          </a:p>
          <a:p>
            <a:pPr>
              <a:buNone/>
            </a:pPr>
            <a:r>
              <a:rPr lang="ru-RU" dirty="0" smtClean="0"/>
              <a:t>                                 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Сроки реализации проекта: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15 января 2020 по 15 февраля 2020 г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Вид проекта: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краткосрочный </a:t>
            </a:r>
          </a:p>
          <a:p>
            <a:r>
              <a:rPr lang="ru-RU" dirty="0" smtClean="0"/>
              <a:t>здоровьесберегающий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100</TotalTime>
  <Words>315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ПРОЕКТ   «А вырасту здоровым»   Старшая группа  Воспитатель: Брычкова В.П.    </vt:lpstr>
      <vt:lpstr>Актуальность проекта: </vt:lpstr>
      <vt:lpstr>Цель проекта:  </vt:lpstr>
      <vt:lpstr>Задачи: </vt:lpstr>
      <vt:lpstr>Интеграция образовательных областей:</vt:lpstr>
      <vt:lpstr>Ожидаемый результат: </vt:lpstr>
      <vt:lpstr>Участники проекта:  </vt:lpstr>
      <vt:lpstr>Сроки реализации проекта: </vt:lpstr>
      <vt:lpstr>Вид проекта:  </vt:lpstr>
      <vt:lpstr>Слайд 10</vt:lpstr>
      <vt:lpstr>Слайд 11</vt:lpstr>
      <vt:lpstr>Центр двигательной активности Здоровячок</vt:lpstr>
      <vt:lpstr>Массаж рук и ног</vt:lpstr>
      <vt:lpstr>Слайд 14</vt:lpstr>
      <vt:lpstr>На прогулке</vt:lpstr>
      <vt:lpstr>Дерево здоровья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  «А вырасту здоровым»   Старшая группа  Воспитатель: Брычкова В.П.  г. Шарыпово 2019-2020 учебный год</dc:title>
  <dc:creator>User</dc:creator>
  <cp:lastModifiedBy>User</cp:lastModifiedBy>
  <cp:revision>18</cp:revision>
  <dcterms:created xsi:type="dcterms:W3CDTF">2020-02-13T13:59:04Z</dcterms:created>
  <dcterms:modified xsi:type="dcterms:W3CDTF">2022-12-10T10:56:38Z</dcterms:modified>
</cp:coreProperties>
</file>