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E:\%D0%9F%D1%80%D0%B5%D0%B7%D0%B5%D0%BD%D1%82%D0%B0%D1%86%D0%B8%D1%8F %D0%BA %D1%83%D1%80%D0%BE%D0%BA%D1%83\%D0%A1%D0%BB%D0%B0%D0%B9%D0%B4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E:\%D0%9F%D1%80%D0%B5%D0%B7%D0%B5%D0%BD%D1%82%D0%B0%D1%86%D0%B8%D1%8F %D0%BA %D1%83%D1%80%D0%BE%D0%BA%D1%83\%D0%A1%D0%BB%D0%B0%D0%B9%D0%B4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E:\Слайд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резентация к уроку\Слайд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резентация к уроку\Слайд1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E:\%D0%9F%D1%80%D0%B5%D0%B7%D0%B5%D0%BD%D1%82%D0%B0%D1%86%D0%B8%D1%8F %D0%BA %D1%83%D1%80%D0%BE%D0%BA%D1%83\%D0%A1%D0%BB%D0%B0%D0%B9%D0%B4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38" name="AutoShape 2" descr="E:\%D0%9F%D1%80%D0%B5%D0%B7%D0%B5%D0%BD%D1%82%D0%B0%D1%86%D0%B8%D1%8F %D0%BA %D1%83%D1%80%D0%BE%D0%BA%D1%83\%D0%A1%D0%BB%D0%B0%D0%B9%D0%B4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E:\Слайд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лайд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лайд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лайд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резентация к уроку\Слайд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резентация к уроку\Слайд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резентация к уроку\Слайд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резентация к уроку\Слайд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15</cp:revision>
  <dcterms:created xsi:type="dcterms:W3CDTF">2022-12-10T10:37:55Z</dcterms:created>
  <dcterms:modified xsi:type="dcterms:W3CDTF">2022-12-10T20:05:02Z</dcterms:modified>
</cp:coreProperties>
</file>