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1"/>
  </p:notesMasterIdLst>
  <p:sldIdLst>
    <p:sldId id="260" r:id="rId2"/>
    <p:sldId id="269" r:id="rId3"/>
    <p:sldId id="270" r:id="rId4"/>
    <p:sldId id="263" r:id="rId5"/>
    <p:sldId id="273" r:id="rId6"/>
    <p:sldId id="274" r:id="rId7"/>
    <p:sldId id="275" r:id="rId8"/>
    <p:sldId id="276" r:id="rId9"/>
    <p:sldId id="261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71" r:id="rId19"/>
    <p:sldId id="286" r:id="rId20"/>
  </p:sldIdLst>
  <p:sldSz cx="9144000" cy="6858000" type="screen4x3"/>
  <p:notesSz cx="6858000" cy="9144000"/>
  <p:embeddedFontLst>
    <p:embeddedFont>
      <p:font typeface="Matilda" panose="020B0604020202020204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E9853-3D88-451B-A018-DEF903F87876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BBF4-7301-420E-802E-61946F267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2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BBF4-7301-420E-802E-61946F267F3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99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406996" y="1628800"/>
            <a:ext cx="5832648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Развитие</a:t>
            </a:r>
            <a:r>
              <a:rPr kumimoji="0" lang="ru-RU" sz="4600" b="1" i="0" u="none" strike="noStrike" kern="1200" normalizeH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речи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normalizeH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детей 3-4 лет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normalizeH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средствами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normalizeH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устного народного творчества</a:t>
            </a:r>
            <a:endParaRPr kumimoji="0" lang="ru-RU" sz="4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98333">
                    <a:srgbClr val="FFC000"/>
                  </a:gs>
                  <a:gs pos="69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19872" y="5157192"/>
            <a:ext cx="2736304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48508"/>
            <a:ext cx="3672408" cy="172819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№40 г. Йошкар-Олы «Одуванчик»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Буркова Алина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Михайловна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0553" y="40466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Театральный уголок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404664"/>
            <a:ext cx="3455193" cy="3088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741395" y="3347453"/>
            <a:ext cx="2593106" cy="3330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569" y="3488646"/>
            <a:ext cx="2280928" cy="3048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42199"/>
            <a:ext cx="4104455" cy="2451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488646"/>
            <a:ext cx="1878725" cy="1973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62" y="5007636"/>
            <a:ext cx="2043703" cy="1529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099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539552" y="260648"/>
            <a:ext cx="81369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Работа с детьми: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049582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Беседа «Устное народное творчество. </a:t>
            </a:r>
            <a:r>
              <a:rPr lang="ru-RU" sz="2400" b="1" dirty="0" err="1" smtClean="0"/>
              <a:t>Потешки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05844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Знакомство детей с </a:t>
            </a:r>
            <a:r>
              <a:rPr lang="ru-RU" sz="2400" b="1" dirty="0" err="1" smtClean="0"/>
              <a:t>потешками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закличками</a:t>
            </a:r>
            <a:r>
              <a:rPr lang="ru-RU" sz="2400" b="1" dirty="0" smtClean="0"/>
              <a:t>, колыбельными и </a:t>
            </a:r>
            <a:r>
              <a:rPr lang="ru-RU" sz="2400" b="1" dirty="0" err="1" smtClean="0"/>
              <a:t>пестушками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033" y="2333240"/>
            <a:ext cx="2743594" cy="2052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2356409"/>
            <a:ext cx="4298223" cy="3294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9932" y="3740422"/>
            <a:ext cx="3144394" cy="235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06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291" y="404664"/>
            <a:ext cx="29368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Чтение русских народных сказок и просмотр иллюстрации к ним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66588" y="404664"/>
            <a:ext cx="2936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Рисование «Герои наших любимых сказок»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49696" y="404664"/>
            <a:ext cx="2936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Обыгрывание сказки с помощью плоскостного театра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83" y="2564904"/>
            <a:ext cx="2724764" cy="3641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762" y="1700808"/>
            <a:ext cx="3109122" cy="2326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884" y="1844824"/>
            <a:ext cx="2916659" cy="2182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871" y="3993651"/>
            <a:ext cx="3310683" cy="2477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419" y="4168326"/>
            <a:ext cx="2843808" cy="2127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611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95127"/>
            <a:ext cx="4038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Разучивание песен и </a:t>
            </a:r>
            <a:r>
              <a:rPr lang="ru-RU" sz="2400" b="1" dirty="0" err="1" smtClean="0"/>
              <a:t>потешек</a:t>
            </a:r>
            <a:r>
              <a:rPr lang="ru-RU" sz="2400" b="1" dirty="0" smtClean="0"/>
              <a:t> «Курочка-</a:t>
            </a:r>
            <a:r>
              <a:rPr lang="ru-RU" sz="2400" b="1" dirty="0" err="1" smtClean="0"/>
              <a:t>рябушка</a:t>
            </a:r>
            <a:r>
              <a:rPr lang="ru-RU" sz="2400" b="1" dirty="0" smtClean="0"/>
              <a:t>», «Калачи», «На улице 3 курицы»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427191"/>
            <a:ext cx="3816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Слушание народных песен «Петушок», «Ладушки»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76" y="1956891"/>
            <a:ext cx="3168352" cy="237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390" y="3677111"/>
            <a:ext cx="3600400" cy="26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9495" y="1627521"/>
            <a:ext cx="4577491" cy="2449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403" y="4055654"/>
            <a:ext cx="1699688" cy="2271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82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95127"/>
            <a:ext cx="403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Зарядка с </a:t>
            </a:r>
            <a:r>
              <a:rPr lang="ru-RU" sz="2400" b="1" dirty="0" err="1" smtClean="0"/>
              <a:t>потешками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36768" y="395127"/>
            <a:ext cx="4038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Су-</a:t>
            </a:r>
            <a:r>
              <a:rPr lang="ru-RU" sz="2400" b="1" dirty="0" err="1" smtClean="0"/>
              <a:t>джок</a:t>
            </a:r>
            <a:r>
              <a:rPr lang="ru-RU" sz="2400" b="1" dirty="0" smtClean="0"/>
              <a:t> терапия по </a:t>
            </a:r>
            <a:r>
              <a:rPr lang="ru-RU" sz="2400" b="1" dirty="0" err="1" smtClean="0"/>
              <a:t>потешке</a:t>
            </a:r>
            <a:r>
              <a:rPr lang="ru-RU" sz="2400" b="1" dirty="0" smtClean="0"/>
              <a:t> «Колобок»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052736"/>
            <a:ext cx="3456384" cy="2412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105039"/>
            <a:ext cx="1912749" cy="2556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789039"/>
            <a:ext cx="3601206" cy="269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1246834"/>
            <a:ext cx="4507501" cy="23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3418630"/>
            <a:ext cx="2178050" cy="294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44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291" y="404664"/>
            <a:ext cx="2936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Д/и «Угадай сказку»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404664"/>
            <a:ext cx="2936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Д/и «Собери матрешку»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404664"/>
            <a:ext cx="2936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Д/и «Узнай </a:t>
            </a:r>
            <a:r>
              <a:rPr lang="ru-RU" sz="2400" b="1" dirty="0" err="1" smtClean="0"/>
              <a:t>потешку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843" y="1549416"/>
            <a:ext cx="2638305" cy="1974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81" y="3717032"/>
            <a:ext cx="3059832" cy="228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297" y="1235660"/>
            <a:ext cx="2839823" cy="2124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358" y="2867948"/>
            <a:ext cx="2839826" cy="2124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7031" y="4861831"/>
            <a:ext cx="3122479" cy="1617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7893" y="1235661"/>
            <a:ext cx="3240629" cy="1511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746984"/>
            <a:ext cx="2468008" cy="1846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4555502"/>
            <a:ext cx="2730463" cy="1725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58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288" y="548680"/>
            <a:ext cx="4614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Игры-забавы «Карусели», «Гуси летят»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26" y="1628800"/>
            <a:ext cx="4572000" cy="342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933056"/>
            <a:ext cx="3276364" cy="2451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804677"/>
            <a:ext cx="4176464" cy="2534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266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539552" y="260648"/>
            <a:ext cx="81369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Работа с родителями: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8105" y="1124744"/>
            <a:ext cx="6659797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Консультации: </a:t>
            </a:r>
          </a:p>
          <a:p>
            <a:pPr algn="ctr"/>
            <a:endParaRPr lang="ru-RU" sz="2400" b="1" dirty="0" smtClean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b="1" dirty="0"/>
              <a:t>«Роль фольклора в развитии детей</a:t>
            </a:r>
            <a:r>
              <a:rPr lang="ru-RU" sz="2400" b="1" dirty="0" smtClean="0"/>
              <a:t>»;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«</a:t>
            </a:r>
            <a:r>
              <a:rPr lang="ru-RU" sz="2400" b="1" dirty="0" err="1"/>
              <a:t>Потешки</a:t>
            </a:r>
            <a:r>
              <a:rPr lang="ru-RU" sz="2400" b="1" dirty="0"/>
              <a:t> помогут справиться с </a:t>
            </a:r>
            <a:r>
              <a:rPr lang="ru-RU" sz="2400" b="1" dirty="0" smtClean="0"/>
              <a:t>детским непослушанием»;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«</a:t>
            </a:r>
            <a:r>
              <a:rPr lang="ru-RU" sz="2400" b="1" dirty="0"/>
              <a:t>С какими книгами можно дружить</a:t>
            </a:r>
            <a:r>
              <a:rPr lang="ru-RU" sz="2400" b="1" dirty="0" smtClean="0"/>
              <a:t>».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6880" y="3609434"/>
            <a:ext cx="6561022" cy="281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63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539552" y="260648"/>
            <a:ext cx="81369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Результат работы: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543" y="1340768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У</a:t>
            </a:r>
            <a:r>
              <a:rPr lang="ru-RU" sz="2400" b="1" dirty="0" smtClean="0"/>
              <a:t> </a:t>
            </a:r>
            <a:r>
              <a:rPr lang="ru-RU" sz="2400" b="1" dirty="0"/>
              <a:t>детей улучшилась связная речь, словарный запас стал намного богаче;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Повысилась познавательная способность, любознательность, творческое воображение, память, эмоциональное отношение к </a:t>
            </a:r>
            <a:r>
              <a:rPr lang="ru-RU" sz="2400" b="1" dirty="0" smtClean="0"/>
              <a:t>прочитанному</a:t>
            </a:r>
            <a:r>
              <a:rPr lang="ru-RU" sz="2400" b="1" dirty="0"/>
              <a:t>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Дети научились слушать произведение, вслушиваться в художественную речь.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17964"/>
            <a:ext cx="3708568" cy="2775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486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514203" y="2708920"/>
            <a:ext cx="81369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Спасибо за внимание!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21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4183" y="765133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Песни, сказки, былины – все простое будут читать, пока будет русский язык.</a:t>
            </a:r>
          </a:p>
          <a:p>
            <a:pPr algn="r"/>
            <a:r>
              <a:rPr lang="ru-RU" sz="2000" b="1" dirty="0" smtClean="0"/>
              <a:t>Л.Н. Толстой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8412" y="2852936"/>
            <a:ext cx="73385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2000" dirty="0"/>
              <a:t>Младший дошкольный возраст, это тот возраст, когда речь детей начинает формироваться. </a:t>
            </a:r>
            <a:endParaRPr lang="ru-RU" sz="2000" dirty="0" smtClean="0"/>
          </a:p>
          <a:p>
            <a:pPr algn="ctr">
              <a:buClr>
                <a:srgbClr val="FF0000"/>
              </a:buClr>
            </a:pPr>
            <a:endParaRPr lang="ru-RU" sz="2000" dirty="0"/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2000" dirty="0" smtClean="0"/>
              <a:t>Ключевой </a:t>
            </a:r>
            <a:r>
              <a:rPr lang="ru-RU" sz="2000" dirty="0"/>
              <a:t>задачей для воспитателя является помочь ребенку совладать с разговорной речью, развить речь детей 3-4 лет. Справиться с этой задачей хорошо помогает устное народное творчество.</a:t>
            </a:r>
          </a:p>
        </p:txBody>
      </p:sp>
      <p:sp>
        <p:nvSpPr>
          <p:cNvPr id="2" name="AutoShape 2" descr="Пословицы, поговорки, потешки, скороговор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Потешки картинки для детей: стишки-прибаутки в картинках скач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4653136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Детские потешки для детей, 2-3 годика, 4 годка, 5-6 лет и 7 лет ❗️☘️ ( ͡ʘ  ͜ʖ ͡ʘ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35706"/>
            <a:ext cx="2212132" cy="1701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Русская сказка турнепс книга открытая Иллюстрация вектора - иллюстрации  насчитывающей село, русско: 9251446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7" y="1124744"/>
            <a:ext cx="3664675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2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200800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Актуальность: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072" y="1052736"/>
            <a:ext cx="78488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/>
              <a:t>На сегодняшний день ФГОС все больше сосредотачивает внимание на проблеме речевого развития детей дошкольного возраста. Возраст от 3 до 4 лет имеет особое значение для речевого развития ребенка, так как именно связная речь отвечает за развитие мышления и речевого общения. </a:t>
            </a: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Задумывались </a:t>
            </a:r>
            <a:r>
              <a:rPr lang="ru-RU" dirty="0"/>
              <a:t>ли вы, по какой причине наши дети плохо разговаривают? Может, из-за того, что мы разучились с ними общаться. Крайне редко, родители, говоря с собственным ребенком, применяют в своей речи различные пословицы, </a:t>
            </a:r>
            <a:r>
              <a:rPr lang="ru-RU" dirty="0" err="1"/>
              <a:t>потешки</a:t>
            </a:r>
            <a:r>
              <a:rPr lang="ru-RU" dirty="0"/>
              <a:t>, поговорки, </a:t>
            </a:r>
            <a:r>
              <a:rPr lang="ru-RU" dirty="0" err="1"/>
              <a:t>заклички</a:t>
            </a:r>
            <a:r>
              <a:rPr lang="ru-RU" dirty="0"/>
              <a:t>, считалки, песенки, но ведь именно в них состоит решение любой </a:t>
            </a:r>
            <a:r>
              <a:rPr lang="ru-RU" dirty="0" smtClean="0"/>
              <a:t>проблемы.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Недостаток </a:t>
            </a:r>
            <a:r>
              <a:rPr lang="ru-RU" dirty="0"/>
              <a:t>в разговорной речи эпитетов, различных метафор, сравнений, делает нашу речь однотипной, монотонной, серой и совершенно неприятной. Без олицетворения речи, она начинает меркнуть. </a:t>
            </a: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/>
              <a:t>Е</a:t>
            </a:r>
            <a:r>
              <a:rPr lang="ru-RU" dirty="0" smtClean="0"/>
              <a:t>сли </a:t>
            </a:r>
            <a:r>
              <a:rPr lang="ru-RU" dirty="0"/>
              <a:t>в речи начать использовать устное народное творчество наравне с передовыми методами обучения, то речь детей не только станет намного лучше, но и улучшится качество коммуникативных, а также познавательных возможностей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229689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Значение: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96752"/>
            <a:ext cx="43204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/>
              <a:t>Устное народное творчество несет в себе добро и мудрость, накопленное веками. Детский фольклор помогает решить задачи методики развития речи, поэтому в своей педагогической работе, применяю такой разносторонний и богатый материал народного творчества. </a:t>
            </a:r>
            <a:endParaRPr lang="ru-RU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Все </a:t>
            </a:r>
            <a:r>
              <a:rPr lang="ru-RU" dirty="0"/>
              <a:t>виды устного народного творчества отлично помогают развитию звуковой культуры речи младших дошкольников, с помощью них у детей развивается чувство ритма и рифмы, которые в дальнейшем будут помогать детям воспринимать поэтическую речь, а также воспроизводить выразительность интонаций.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541" y="1196751"/>
            <a:ext cx="3688915" cy="489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6223"/>
            <a:ext cx="237626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Цель: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678" y="104344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Развитие речи детей 3-4 лет средствами устного народного творчества</a:t>
            </a:r>
            <a:endParaRPr lang="ru-RU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6062797" y="1412776"/>
            <a:ext cx="237626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Задачи: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1028" name="Picture 4" descr="Потешки для дете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913" y="4615310"/>
            <a:ext cx="3732288" cy="189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069147"/>
            <a:ext cx="8412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ОО «Речевое развитие» </a:t>
            </a:r>
            <a:r>
              <a:rPr lang="ru-RU" dirty="0"/>
              <a:t>- продолжать учить детей читать наизусть знакомые </a:t>
            </a:r>
            <a:r>
              <a:rPr lang="ru-RU" dirty="0" err="1"/>
              <a:t>потешки</a:t>
            </a:r>
            <a:r>
              <a:rPr lang="ru-RU" dirty="0"/>
              <a:t>; вырабатывать правильный темп </a:t>
            </a:r>
            <a:r>
              <a:rPr lang="ru-RU" dirty="0" smtClean="0"/>
              <a:t>речи, интонационную выразительность; </a:t>
            </a:r>
          </a:p>
          <a:p>
            <a:endParaRPr lang="ru-RU" dirty="0" smtClean="0"/>
          </a:p>
          <a:p>
            <a:r>
              <a:rPr lang="ru-RU" b="1" dirty="0" smtClean="0"/>
              <a:t>ОО </a:t>
            </a:r>
            <a:r>
              <a:rPr lang="ru-RU" b="1" dirty="0"/>
              <a:t>«Познавательное развитие» </a:t>
            </a:r>
            <a:r>
              <a:rPr lang="ru-RU" dirty="0"/>
              <a:t>- продолжать знакомить детей с произведениями устного народного творчества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b="1" dirty="0" smtClean="0"/>
              <a:t>ОО </a:t>
            </a:r>
            <a:r>
              <a:rPr lang="ru-RU" b="1" dirty="0"/>
              <a:t>«Социально коммуникативное развитие» </a:t>
            </a:r>
            <a:r>
              <a:rPr lang="ru-RU" dirty="0"/>
              <a:t>- </a:t>
            </a:r>
            <a:r>
              <a:rPr lang="ru-RU" dirty="0" smtClean="0"/>
              <a:t>воспитывать </a:t>
            </a:r>
            <a:r>
              <a:rPr lang="ru-RU" dirty="0"/>
              <a:t>эстетические чувства при знакомстве с образцами устного народного </a:t>
            </a:r>
            <a:r>
              <a:rPr lang="ru-RU" dirty="0" smtClean="0"/>
              <a:t>творчества; </a:t>
            </a:r>
          </a:p>
          <a:p>
            <a:endParaRPr lang="ru-RU" b="1" dirty="0"/>
          </a:p>
          <a:p>
            <a:r>
              <a:rPr lang="ru-RU" b="1" dirty="0" smtClean="0"/>
              <a:t>ОО </a:t>
            </a:r>
            <a:r>
              <a:rPr lang="ru-RU" b="1" dirty="0"/>
              <a:t>«Физическое развитие» </a:t>
            </a:r>
            <a:r>
              <a:rPr lang="ru-RU" dirty="0"/>
              <a:t>- выполнять имитационные движения в соответствии с текстом </a:t>
            </a:r>
            <a:r>
              <a:rPr lang="ru-RU" dirty="0" err="1"/>
              <a:t>потешек</a:t>
            </a:r>
            <a:r>
              <a:rPr lang="ru-RU" dirty="0"/>
              <a:t>, считалок, колыбельных и т.д.</a:t>
            </a:r>
          </a:p>
        </p:txBody>
      </p:sp>
      <p:pic>
        <p:nvPicPr>
          <p:cNvPr id="1030" name="Picture 6" descr="350 сказок, стихов и потешек. Все что нужно знать ребенку в 2-3года. 340213  бренда Умка (книги) оптом от 287,28 рублей | «Урал Тойз»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370" y="5208468"/>
            <a:ext cx="4219354" cy="122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2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799288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/>
              <a:t>Познакомить детей </a:t>
            </a:r>
            <a:r>
              <a:rPr lang="ru-RU" sz="1900" dirty="0" smtClean="0"/>
              <a:t>с </a:t>
            </a:r>
            <a:r>
              <a:rPr lang="ru-RU" sz="1900" dirty="0"/>
              <a:t>укладом жизни и быта русского </a:t>
            </a:r>
            <a:r>
              <a:rPr lang="ru-RU" sz="1900" dirty="0" smtClean="0"/>
              <a:t>народа</a:t>
            </a:r>
            <a:r>
              <a:rPr lang="ru-RU" sz="1900" dirty="0"/>
              <a:t>;</a:t>
            </a:r>
            <a:endParaRPr lang="ru-RU" sz="1900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 smtClean="0"/>
              <a:t>Повысить у детей интерес </a:t>
            </a:r>
            <a:r>
              <a:rPr lang="ru-RU" sz="1900" dirty="0"/>
              <a:t>к устному народному </a:t>
            </a:r>
            <a:r>
              <a:rPr lang="ru-RU" sz="1900" dirty="0" smtClean="0"/>
              <a:t>творчеству;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 smtClean="0"/>
              <a:t>Совершенствовать </a:t>
            </a:r>
            <a:r>
              <a:rPr lang="ru-RU" sz="1900" dirty="0"/>
              <a:t>диалогическую и монологическую </a:t>
            </a:r>
            <a:r>
              <a:rPr lang="ru-RU" sz="1900" dirty="0" smtClean="0"/>
              <a:t>речь;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 smtClean="0"/>
              <a:t>Формировать </a:t>
            </a:r>
            <a:r>
              <a:rPr lang="ru-RU" sz="1900" dirty="0"/>
              <a:t>предпосылки поисковой деятельности, интеллектуальной инициативы, положительного настроя на организованную учебную </a:t>
            </a:r>
            <a:r>
              <a:rPr lang="ru-RU" sz="1900" dirty="0" smtClean="0"/>
              <a:t>деятельность;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 smtClean="0"/>
              <a:t>Сформировать у родителей </a:t>
            </a:r>
            <a:r>
              <a:rPr lang="ru-RU" sz="1900" dirty="0"/>
              <a:t>представления о создании благоприятного эмоционального и социально психологического </a:t>
            </a:r>
            <a:r>
              <a:rPr lang="ru-RU" sz="1900" dirty="0" smtClean="0"/>
              <a:t>климата в детском саду,  </a:t>
            </a:r>
            <a:r>
              <a:rPr lang="ru-RU" sz="1900" dirty="0"/>
              <a:t>для полноценного развития ребенка; </a:t>
            </a:r>
            <a:endParaRPr lang="ru-RU" sz="1900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ru-RU" sz="1900" dirty="0"/>
              <a:t>Р</a:t>
            </a:r>
            <a:r>
              <a:rPr lang="ru-RU" sz="1900" dirty="0" smtClean="0"/>
              <a:t>одители </a:t>
            </a:r>
            <a:r>
              <a:rPr lang="ru-RU" sz="1900" dirty="0"/>
              <a:t>будут вовлечены в единое пространство «семья детский сад»;</a:t>
            </a: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Ожидаемый результат: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5122" name="Picture 2" descr="Потешки для детей 3-4 г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163" y="4365104"/>
            <a:ext cx="5391682" cy="2150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82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776" y="2996952"/>
            <a:ext cx="8136904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Основные направления деятельности: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23595" y="3839018"/>
            <a:ext cx="432048" cy="958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808299" y="3842781"/>
            <a:ext cx="0" cy="9860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24347" y="3839018"/>
            <a:ext cx="325196" cy="958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9566" y="4885970"/>
            <a:ext cx="3176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Создание </a:t>
            </a:r>
          </a:p>
          <a:p>
            <a:pPr algn="ctr"/>
            <a:r>
              <a:rPr lang="ru-RU" sz="2400" b="1" dirty="0" smtClean="0"/>
              <a:t>предметно-развивающей среды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00187" y="5070637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Работа с детьми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816409" y="5070635"/>
            <a:ext cx="2794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Работа с родителями</a:t>
            </a:r>
            <a:endParaRPr lang="ru-RU" sz="2400" b="1" dirty="0"/>
          </a:p>
        </p:txBody>
      </p:sp>
      <p:sp>
        <p:nvSpPr>
          <p:cNvPr id="18" name="Заголовок 3"/>
          <p:cNvSpPr txBox="1">
            <a:spLocks/>
          </p:cNvSpPr>
          <p:nvPr/>
        </p:nvSpPr>
        <p:spPr>
          <a:xfrm>
            <a:off x="604349" y="476672"/>
            <a:ext cx="81369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Формы работы с детьми по улучшению речи: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1333486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Занятия, НОД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Культурно-досуговая деятельность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Свободное от занятий время</a:t>
            </a:r>
            <a:endParaRPr lang="ru-RU" sz="2400" b="1" dirty="0"/>
          </a:p>
        </p:txBody>
      </p:sp>
      <p:pic>
        <p:nvPicPr>
          <p:cNvPr id="20" name="Picture 2" descr="Конкурс «Дети читают и пишут стихи» | ВКонтакт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892" y="1186410"/>
            <a:ext cx="2617304" cy="2048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4600" y="557875"/>
            <a:ext cx="8136904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Предметно-развивающая среда в группе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64466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Центр «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</a:rPr>
              <a:t>Речевичок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3052" y="1644660"/>
            <a:ext cx="3867380" cy="220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809547"/>
            <a:ext cx="3348372" cy="2505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270012"/>
            <a:ext cx="3379324" cy="3720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797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Центр «Библиотека»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208388"/>
            <a:ext cx="3597148" cy="4954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404664"/>
            <a:ext cx="3213910" cy="3618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0562" y="3573016"/>
            <a:ext cx="3312368" cy="2798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A54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724</Words>
  <Application>Microsoft Office PowerPoint</Application>
  <PresentationFormat>Экран (4:3)</PresentationFormat>
  <Paragraphs>79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Wingdings</vt:lpstr>
      <vt:lpstr>Matilda</vt:lpstr>
      <vt:lpstr>Times New Roman</vt:lpstr>
      <vt:lpstr>Calibri</vt:lpstr>
      <vt:lpstr>Тема Office</vt:lpstr>
      <vt:lpstr>Презентация PowerPoint</vt:lpstr>
      <vt:lpstr>Презентация PowerPoint</vt:lpstr>
      <vt:lpstr>Актуальность:</vt:lpstr>
      <vt:lpstr>Значение:</vt:lpstr>
      <vt:lpstr>Цель:</vt:lpstr>
      <vt:lpstr>Ожидаемый результат:</vt:lpstr>
      <vt:lpstr>Основные направления деятельности:</vt:lpstr>
      <vt:lpstr>Предметно-развивающая среда в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Буркова Алина</cp:lastModifiedBy>
  <cp:revision>67</cp:revision>
  <dcterms:created xsi:type="dcterms:W3CDTF">2013-08-23T08:38:35Z</dcterms:created>
  <dcterms:modified xsi:type="dcterms:W3CDTF">2022-12-10T09:03:03Z</dcterms:modified>
</cp:coreProperties>
</file>