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1844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62153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99173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2047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08211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546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5959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3860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2291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6029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308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E8747-1F7D-4EE5-9206-4706CF2485F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68193-EA99-448C-8F6B-EB00E5B81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для презентации детские - Google Търсене | Небольшие цветочные  композиции, Рождественские поделки, Бесплатный шаб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71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660961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Речевое развитие  детей 6-7 лет посредством детской художественной литературой</a:t>
            </a: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1521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МБДОУ «Детский сад №40 г. Йошкар-Олы «Одуванчик»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Буркова Алина Михайловна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732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3697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Тематические писательские выставки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88969"/>
            <a:ext cx="3697357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499992" y="373305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Пальчиковая гимнастика с </a:t>
            </a:r>
            <a:r>
              <a:rPr lang="ru-RU" sz="2400" b="1" dirty="0" err="1" smtClean="0"/>
              <a:t>потешками</a:t>
            </a:r>
            <a:endParaRPr lang="ru-RU" sz="2400" b="1" dirty="0"/>
          </a:p>
        </p:txBody>
      </p:sp>
      <p:pic>
        <p:nvPicPr>
          <p:cNvPr id="8" name="Picture 4" descr="C:\Users\User\Desktop\литра\фото\пал ги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4620" y="2068059"/>
            <a:ext cx="4775200" cy="3582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50802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64270" y="188640"/>
            <a:ext cx="38154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детьми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52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Чтение художественной литературы, беседы, пересказы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280" y="2348880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697760" y="123740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Мнемотаблицы</a:t>
            </a:r>
            <a:endParaRPr lang="ru-RU" sz="24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118" y="2466856"/>
            <a:ext cx="4015106" cy="3004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3600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9331"/>
            <a:ext cx="4115244" cy="3079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94721" y="260648"/>
            <a:ext cx="37892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Просмотр видеороликов, </a:t>
            </a:r>
            <a:r>
              <a:rPr lang="ru-RU" sz="2400" b="1" dirty="0" smtClean="0"/>
              <a:t>мультфильмов, </a:t>
            </a:r>
            <a:r>
              <a:rPr lang="ru-RU" sz="2400" b="1" dirty="0"/>
              <a:t>снятых по литературным произведениям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445313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Сочинение собственных сказок и создание иллюстраций к ним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9331"/>
            <a:ext cx="4009598" cy="300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819" y="3969320"/>
            <a:ext cx="3814345" cy="2854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5123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8944" y="260648"/>
            <a:ext cx="823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Участие в литературных конкурсах </a:t>
            </a:r>
            <a:endParaRPr lang="ru-RU" sz="2400" dirty="0"/>
          </a:p>
        </p:txBody>
      </p:sp>
      <p:pic>
        <p:nvPicPr>
          <p:cNvPr id="7" name="Picture 2" descr="https://sun9-76.userapi.com/impg/PqHz0R9lH60zeqgjieBH8JoIh9vQhD0zx3XXLQ/F-hfZGNAAZI.jpg?size=1280x958&amp;quality=96&amp;sign=8030105393906b1cda843fafa0a9234d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02" y="908720"/>
            <a:ext cx="4329499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220374"/>
            <a:ext cx="2448272" cy="3463121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4379" y="908720"/>
            <a:ext cx="2602077" cy="403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241219"/>
            <a:ext cx="2434104" cy="342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82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1" y="260648"/>
            <a:ext cx="871296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родителями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422" y="1090711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Консультации: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К</a:t>
            </a:r>
            <a:r>
              <a:rPr lang="ru-RU" sz="2400" b="1" dirty="0" smtClean="0"/>
              <a:t>ак </a:t>
            </a:r>
            <a:r>
              <a:rPr lang="ru-RU" sz="2400" b="1" dirty="0"/>
              <a:t>преодолеть трудности при обучении ребенка </a:t>
            </a:r>
            <a:r>
              <a:rPr lang="ru-RU" sz="2400" b="1" dirty="0" smtClean="0"/>
              <a:t>чтению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Развитие связной речи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Приобщение дошкольника к художественной литературе.</a:t>
            </a:r>
          </a:p>
        </p:txBody>
      </p:sp>
      <p:pic>
        <p:nvPicPr>
          <p:cNvPr id="7" name="Picture 2" descr="Мнемотаблицы для быстрого заучивания стихотворений» (автор Шавикова Т.И.) /  МБДОУ &quot;Детский сад №17 &quot;Чебурашка&quot; г. Новочебоксарск / Портал образования Ч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5270" y="2660371"/>
            <a:ext cx="5321450" cy="4023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599415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0350" y="260648"/>
            <a:ext cx="84969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 работы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350" y="1052736"/>
            <a:ext cx="86221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У</a:t>
            </a:r>
            <a:r>
              <a:rPr lang="ru-RU" sz="2400" b="1" dirty="0" smtClean="0"/>
              <a:t> </a:t>
            </a:r>
            <a:r>
              <a:rPr lang="ru-RU" sz="2400" b="1" dirty="0"/>
              <a:t>детей улучшилась связная речь, словарный запас стал намного богаче;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Повысилась познавательная способность, любознательность, творческое воображение, память, эмоциональное отношение к </a:t>
            </a:r>
            <a:r>
              <a:rPr lang="ru-RU" sz="2400" b="1" dirty="0" smtClean="0"/>
              <a:t>прочитанному</a:t>
            </a:r>
            <a:r>
              <a:rPr lang="ru-RU" sz="2400" b="1" dirty="0"/>
              <a:t>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Дети научились слушать произведение, вслушиваться в художественную речь.</a:t>
            </a:r>
          </a:p>
        </p:txBody>
      </p:sp>
      <p:pic>
        <p:nvPicPr>
          <p:cNvPr id="7" name="Picture 2" descr="Дети читают и играют с книгами | Премиум вектор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497" y="3789040"/>
            <a:ext cx="5962650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66423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шаблон для презентации детские - Google Търсене | Небольшие цветочные  композиции, Рождественские поделки, Бесплатный шаб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714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060848"/>
            <a:ext cx="698477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7597220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>Обратите свое сердце к книгам…</a:t>
            </a:r>
            <a:b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</a:b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>«Какое богатство мудрость и доброта</a:t>
            </a:r>
            <a:b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</a:b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>рассыпано по книгам всех времен и народов!»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/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</a:b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/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>                                         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/>
              </a:rPr>
              <a:t>Л.Н.Толстой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6" descr="C:\Users\User\Desktop\литра\фото\0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2940728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:\Users\User\Desktop\литра\фото\0 (3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441199"/>
            <a:ext cx="2316162" cy="2820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User\Desktop\литра\фото\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184" y="3645024"/>
            <a:ext cx="2735617" cy="3008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множение 9"/>
          <p:cNvSpPr/>
          <p:nvPr/>
        </p:nvSpPr>
        <p:spPr>
          <a:xfrm>
            <a:off x="1115616" y="5057800"/>
            <a:ext cx="2148640" cy="1800200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020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0974" y="548680"/>
            <a:ext cx="7776864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Роль художественной литературы в  развития речи ребенка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8875" y="1737579"/>
            <a:ext cx="8496944" cy="2251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b="1" dirty="0" smtClean="0"/>
              <a:t>коррекция звукопроизношения;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b="1" dirty="0" smtClean="0"/>
              <a:t>пополнение словарного запаса;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b="1" dirty="0" smtClean="0"/>
              <a:t>преодоление грамматических нарушений и развитие связной речи.</a:t>
            </a:r>
            <a:endParaRPr lang="ru-RU" sz="2400" dirty="0"/>
          </a:p>
        </p:txBody>
      </p:sp>
      <p:pic>
        <p:nvPicPr>
          <p:cNvPr id="7" name="Picture 4" descr="метафора вектор пример детей изучение природы как открытая книга Векторное  изображение и PNG ресурс | Vector illustration, Illustration, Open book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9347" y="3979560"/>
            <a:ext cx="6096000" cy="2658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162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6548" y="1340768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Цель</a:t>
            </a:r>
            <a:r>
              <a:rPr lang="ru-RU" sz="2400" b="1"/>
              <a:t>:</a:t>
            </a:r>
            <a:r>
              <a:rPr lang="ru-RU" sz="2400"/>
              <a:t> Формирование речи дошкольников посредством использования художественной литературы </a:t>
            </a:r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Задачи: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altLang="ru-RU" sz="2400" dirty="0" smtClean="0"/>
              <a:t>• Сформировать интерес к художественной литературе.</a:t>
            </a:r>
            <a:br>
              <a:rPr lang="ru-RU" altLang="ru-RU" sz="2400" dirty="0" smtClean="0"/>
            </a:br>
            <a:r>
              <a:rPr lang="ru-RU" altLang="ru-RU" sz="2400" dirty="0" smtClean="0"/>
              <a:t>• Расширять и активизировать словарный запас детей.</a:t>
            </a:r>
            <a:br>
              <a:rPr lang="ru-RU" altLang="ru-RU" sz="2400" dirty="0" smtClean="0"/>
            </a:br>
            <a:r>
              <a:rPr lang="ru-RU" altLang="ru-RU" sz="2400" dirty="0" smtClean="0"/>
              <a:t>• Совершенствовать художественно-речевые исполнительские навыки детей при чтении стихотворений;</a:t>
            </a:r>
            <a:br>
              <a:rPr lang="ru-RU" altLang="ru-RU" sz="2400" dirty="0" smtClean="0"/>
            </a:br>
            <a:r>
              <a:rPr lang="ru-RU" altLang="ru-RU" sz="2400" dirty="0" smtClean="0"/>
              <a:t>• Развивать творческие способности у детей.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765424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136904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Функции художественной литературы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898" y="1507655"/>
            <a:ext cx="50131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Познавательно- нравственная и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эстетическая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и активизация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воображения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Приобщение к словесному искусству образного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мышления;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Собственное словесное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творчество;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Воспитание культуры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чувств;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хорошей разговорной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речи.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2" descr="Дети читают сказки | Премиум вектор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0023" y="1506519"/>
            <a:ext cx="3002601" cy="3002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Дети читают сказки | Премиум вектор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041" y="4114701"/>
            <a:ext cx="2650282" cy="2650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88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0792" y="419472"/>
            <a:ext cx="86409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Формы работы с детьми по улучшению речи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142747"/>
            <a:ext cx="6120680" cy="169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Занятия, НОД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Культурно-досуговая деятельность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Свободное от занятий время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8926" y="2975626"/>
            <a:ext cx="86409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направления деятельности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13368" y="3717032"/>
            <a:ext cx="4237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ru-RU" altLang="ru-RU" sz="2400" b="1" dirty="0"/>
              <a:t>Создание </a:t>
            </a:r>
            <a:r>
              <a:rPr lang="ru-RU" altLang="ru-RU" sz="2400" b="1" dirty="0" smtClean="0"/>
              <a:t>предметно-развивающей среды</a:t>
            </a:r>
            <a:endParaRPr lang="ru-RU" altLang="ru-RU" sz="2400" b="1" dirty="0"/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ru-RU" altLang="ru-RU" sz="2400" b="1" dirty="0" smtClean="0"/>
              <a:t>Работа </a:t>
            </a:r>
            <a:r>
              <a:rPr lang="ru-RU" altLang="ru-RU" sz="2400" b="1" dirty="0"/>
              <a:t>с </a:t>
            </a:r>
            <a:r>
              <a:rPr lang="ru-RU" altLang="ru-RU" sz="2400" b="1" dirty="0" smtClean="0"/>
              <a:t>детьми</a:t>
            </a:r>
            <a:endParaRPr lang="ru-RU" altLang="ru-RU" sz="2400" b="1" dirty="0"/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ru-RU" altLang="ru-RU" sz="2400" b="1" dirty="0" smtClean="0"/>
              <a:t>Работа </a:t>
            </a:r>
            <a:r>
              <a:rPr lang="ru-RU" altLang="ru-RU" sz="2400" b="1" dirty="0"/>
              <a:t>с родителями.</a:t>
            </a:r>
          </a:p>
        </p:txBody>
      </p:sp>
      <p:pic>
        <p:nvPicPr>
          <p:cNvPr id="9" name="Picture 2" descr="Конкурс «Дети читают и пишут стихи» | ВКонтакт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69" y="3404984"/>
            <a:ext cx="4140460" cy="3240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097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0471" y="260648"/>
            <a:ext cx="88569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Предметно-развивающая среда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950" y="88166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Центр «</a:t>
            </a:r>
            <a:r>
              <a:rPr lang="ru-RU" sz="2400" b="1" dirty="0" err="1" smtClean="0"/>
              <a:t>Речевичок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76" y="1599693"/>
            <a:ext cx="3777596" cy="2826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498" y="1538421"/>
            <a:ext cx="3941364" cy="2949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874" y="3645024"/>
            <a:ext cx="4093205" cy="3062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8321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Театральная студия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83" y="908720"/>
            <a:ext cx="4762376" cy="356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068960"/>
            <a:ext cx="4799648" cy="3599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794158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ветлые фоны для фотошопа | Фон, Фоновые рисунки, Ютуб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7" y="0"/>
            <a:ext cx="917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Уголок книжки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800049"/>
            <a:ext cx="3600400" cy="26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00049"/>
            <a:ext cx="3592123" cy="26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62679" y="3494141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Литература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960884"/>
            <a:ext cx="3600400" cy="26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905" y="3955806"/>
            <a:ext cx="3304519" cy="2742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407727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247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Буркова Алина</cp:lastModifiedBy>
  <cp:revision>17</cp:revision>
  <dcterms:created xsi:type="dcterms:W3CDTF">2021-08-16T06:35:19Z</dcterms:created>
  <dcterms:modified xsi:type="dcterms:W3CDTF">2022-12-10T08:55:29Z</dcterms:modified>
</cp:coreProperties>
</file>