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7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4" r:id="rId9"/>
    <p:sldId id="265" r:id="rId10"/>
    <p:sldId id="275" r:id="rId11"/>
    <p:sldId id="266" r:id="rId12"/>
    <p:sldId id="274" r:id="rId13"/>
    <p:sldId id="267" r:id="rId14"/>
    <p:sldId id="269" r:id="rId15"/>
    <p:sldId id="270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07" autoAdjust="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137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981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5651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52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5888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4195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4999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315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306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052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454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960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483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813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114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058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614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  <p:sldLayoutId id="2147483939" r:id="rId12"/>
    <p:sldLayoutId id="2147483940" r:id="rId13"/>
    <p:sldLayoutId id="2147483941" r:id="rId14"/>
    <p:sldLayoutId id="2147483942" r:id="rId15"/>
    <p:sldLayoutId id="214748394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838200"/>
            <a:ext cx="8305800" cy="838200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 образовательное учреждение</a:t>
            </a:r>
            <a:br>
              <a:rPr lang="ru-RU" sz="19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детский 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сад  «Золушка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9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2514600"/>
            <a:ext cx="7543800" cy="35052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«Шахматы как средство развития логического мышления детей старшего дошкольного возраста»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Н.Г.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Джанболатова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F:\DCIM\114_PANA\P11400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28612"/>
            <a:ext cx="81534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:\DCIM\114_PANA\P114002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"/>
            <a:ext cx="78486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F:\DCIM\114_PANA\P11400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83058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533400" y="1066800"/>
            <a:ext cx="80772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Кружок  «Юный шахматист»   посещали  12  детей. Было проведено 31 занятие по  темам  «Шахматная доска», «Шахматные фигуры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Рокировка», «Шах и мат»  и др.</a:t>
            </a:r>
          </a:p>
          <a:p>
            <a:pPr indent="357188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Программа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была полностью  реализована.</a:t>
            </a:r>
          </a:p>
          <a:p>
            <a:pPr indent="357188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итогам  тестирования  в конце года получены  следующие  результаты: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оптимальный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уровень-   8% (1 ребенок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достаточный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уровень-  60 % (7 детей),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недостаточный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уровень -  32% (4 детей).</a:t>
            </a:r>
          </a:p>
          <a:p>
            <a:pPr indent="357188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Выполнение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программы-68%.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2076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Работа с родителями: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676400"/>
            <a:ext cx="8229600" cy="4678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Консультации:</a:t>
            </a:r>
          </a:p>
          <a:p>
            <a:pPr marL="0" indent="354013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«Почему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 учить ребенка играть в шашки и шахматы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54013">
              <a:buFont typeface="Wingdings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«Дидактические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и игровые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54013">
              <a:buFont typeface="Wingdings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Связь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шахматами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математикой»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354013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Конкурс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поделок «Белая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ладья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54013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«Домашние задания»;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0" indent="354013">
              <a:buFont typeface="Wingdings" pitchFamily="2" charset="2"/>
              <a:buChar char="Ø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79216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Итог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14400"/>
            <a:ext cx="8686800" cy="5638800"/>
          </a:xfrm>
        </p:spPr>
        <p:txBody>
          <a:bodyPr>
            <a:normAutofit fontScale="85000" lnSpcReduction="20000"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Подводя итог работы по обучению детей шахматной игре за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2016-2017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год высокий уровень интеллектуального развития детей обучающихся игре в шахматы увеличился с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до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68% .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стали играть в шахматные партии. Научились понимать учебную задачу и выполнять ее самостоятельно. В свободной деятельности   чаще стали проводить   время за игрой в шахматы. Дети, которые овладели игрой в шахматы, стали обучать остальных детей группы шахматной игре выступая в роли учителя, наставника. Повысился уровень самооценки детей. Расширению кругозора детей способствовало знакомство детей с историей шахмат. </a:t>
            </a:r>
          </a:p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Высокие показатели интеллектуального развития детей дошкольного возраста при обучении игре в шахматы это результат совместной работы родителей и педагогов. Обучаются   шахматной игре не только дошкольники, но и члены семьи, в семье появился новый досуг.</a:t>
            </a: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015-015-Spasibo-za-vnimani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066800"/>
            <a:ext cx="7543800" cy="50133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Шахматы - это по форме игра, по содержанию - искусство, а по трудности овладения игрой - это наука". </a:t>
            </a:r>
          </a:p>
          <a:p>
            <a:pPr marL="0" indent="0" algn="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                                          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</a:t>
            </a:r>
          </a:p>
          <a:p>
            <a:pPr marL="0" indent="0" algn="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Т. В. Петросян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91440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2057400"/>
            <a:ext cx="7772400" cy="36274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и пути использования шахмат в работе по развитию логического мышления детей старшего дошкольного возраста.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82000" cy="8382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4876800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Образовательная: расширить кругозор детей через ознакомление с данной игрой.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Развивающая: активизировать мыслительную деятельность, учить ориентироваться на плоскости и в пространстве, формировать логическое мышление, развивать речь, воображение, тренировать память, внимание.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Воспитательная: вырабатывать настойчивость, выдержку, волю, спокойствие, уверенность в своих силах, формировать личность.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354013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8382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Актуальность: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066800"/>
            <a:ext cx="8305800" cy="55626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sz="34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itchFamily="18" charset="0"/>
              </a:rPr>
              <a:t>Развитие </a:t>
            </a:r>
            <a:r>
              <a:rPr lang="ru-RU" sz="3400" dirty="0">
                <a:latin typeface="Times New Roman" panose="02020603050405020304" pitchFamily="18" charset="0"/>
                <a:cs typeface="Times New Roman" pitchFamily="18" charset="0"/>
              </a:rPr>
              <a:t>науки и техники, компьютеризация, социальные изменения в обществе, реформа образования определяют возрастающую роль интеллектуальной подготовки детей дошкольного возраста.</a:t>
            </a:r>
          </a:p>
          <a:p>
            <a:r>
              <a:rPr lang="ru-RU" sz="3400" dirty="0">
                <a:latin typeface="Times New Roman" panose="02020603050405020304" pitchFamily="18" charset="0"/>
                <a:cs typeface="Times New Roman" pitchFamily="18" charset="0"/>
              </a:rPr>
              <a:t>С точки зрения современной концепции обучения очень важной для подготовки детей к усвоению знаний является формирование логического мышления. «В современном мире обучаемость ценится значительно выше, чем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обученность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поэтому значимость работы по развитию мышления будет возрастать», - указывает д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п. н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 Савенков.</a:t>
            </a:r>
          </a:p>
          <a:p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проблемы обучения детей игре в шахматы обусловлена поиском эффективных методов развития логического мышления у старших дошкольников.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8382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Литература: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305800" cy="5562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Шахматы для самых маленьких. Авербах Ю.  1989г.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упражнения по развитию умственных способностей у детей дошкольного возраста.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Венгер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Л.А., Дьяченко О.М. 1989г.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Психология.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Венгер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Л.А., Мухина В.С. 1988г.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Малыши играют в шахматы Гришин В.Г. 1991г.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поиграем.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Столярова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А.А. 1991г.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Шахматы для детей и родителей. Костров В., Давлетов Д. 1997г.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в детском саду. Сорокина А.И. 1982г.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Приключения в шахматной стране.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Сухин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И.Г. 1991г.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занимательные задачи для дошкольников. Михайлова З.А. 1990г.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в шахматы в работе с дошкольниками. Красильникова Г. 1973г.</a:t>
            </a:r>
          </a:p>
          <a:p>
            <a:endParaRPr lang="ru-RU" sz="24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28600" y="2909887"/>
            <a:ext cx="2209800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Подгрупповая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009899" y="4495800"/>
            <a:ext cx="3048000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Индивидуальная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6705600" y="2909887"/>
            <a:ext cx="2209800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фронтальная</a:t>
            </a:r>
          </a:p>
        </p:txBody>
      </p:sp>
      <p:sp>
        <p:nvSpPr>
          <p:cNvPr id="12" name="Овал 11"/>
          <p:cNvSpPr/>
          <p:nvPr/>
        </p:nvSpPr>
        <p:spPr>
          <a:xfrm>
            <a:off x="3009899" y="609600"/>
            <a:ext cx="30480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Формы работы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детьми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6096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838200" y="1295400"/>
            <a:ext cx="7239000" cy="50292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54013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Д/и  «Что </a:t>
            </a:r>
            <a:r>
              <a:rPr lang="ru-RU" sz="5100" dirty="0" err="1" smtClean="0">
                <a:latin typeface="Times New Roman" pitchFamily="18" charset="0"/>
                <a:cs typeface="Times New Roman" pitchFamily="18" charset="0"/>
              </a:rPr>
              <a:t>обшего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?»</a:t>
            </a:r>
          </a:p>
          <a:p>
            <a:pPr marL="0" indent="354013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Д/и  «Кто сильнее?»</a:t>
            </a:r>
          </a:p>
          <a:p>
            <a:pPr marL="0" indent="354013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Д/и  «Вертикаль». </a:t>
            </a:r>
          </a:p>
          <a:p>
            <a:pPr marL="0" indent="354013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Д/и «Горизонталь»</a:t>
            </a:r>
          </a:p>
          <a:p>
            <a:pPr marL="0" indent="354013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Д/и  «Чудесный мешочек»</a:t>
            </a:r>
          </a:p>
          <a:p>
            <a:pPr marL="0" indent="354013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Д/и  «Игра на уничтожение»</a:t>
            </a:r>
          </a:p>
          <a:p>
            <a:pPr marL="0" indent="354013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Д/и  «Не зевай»</a:t>
            </a:r>
          </a:p>
          <a:p>
            <a:pPr marL="0" indent="354013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Д/и  «Кто сильнее?»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:\DCIM\114_PANA\P11400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78486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796</TotalTime>
  <Words>551</Words>
  <Application>Microsoft Office PowerPoint</Application>
  <PresentationFormat>Экран (4:3)</PresentationFormat>
  <Paragraphs>68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Times New Roman</vt:lpstr>
      <vt:lpstr>Trebuchet MS</vt:lpstr>
      <vt:lpstr>Wingdings</vt:lpstr>
      <vt:lpstr>Wingdings 3</vt:lpstr>
      <vt:lpstr>Грань</vt:lpstr>
      <vt:lpstr>  Муниципальное Автономное дошкольное  образовательное учреждение детский сад  «Золушка»</vt:lpstr>
      <vt:lpstr>Презентация PowerPoint</vt:lpstr>
      <vt:lpstr>Цель:</vt:lpstr>
      <vt:lpstr>Задачи:</vt:lpstr>
      <vt:lpstr>Актуальность: </vt:lpstr>
      <vt:lpstr>Литература:</vt:lpstr>
      <vt:lpstr>Презентация PowerPoint</vt:lpstr>
      <vt:lpstr>Дидактические игры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с родителями:</vt:lpstr>
      <vt:lpstr>Итог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аапп</cp:lastModifiedBy>
  <cp:revision>90</cp:revision>
  <dcterms:created xsi:type="dcterms:W3CDTF">2014-02-08T12:01:43Z</dcterms:created>
  <dcterms:modified xsi:type="dcterms:W3CDTF">2017-05-28T22:07:56Z</dcterms:modified>
</cp:coreProperties>
</file>