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m4a" ContentType="audio/unknown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FFCC66"/>
    <a:srgbClr val="FF3399"/>
    <a:srgbClr val="CC6600"/>
    <a:srgbClr val="990000"/>
    <a:srgbClr val="99FF99"/>
    <a:srgbClr val="003366"/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7206-E9E1-4C6E-AB6F-6C9E3AC24892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60CE2-BCC6-4934-8276-B892ECC45C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94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60CE2-BCC6-4934-8276-B892ECC45C3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0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0F871-D6A0-4CAA-9FE2-937C29CA57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24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D3B0B-9683-4584-91BB-D2FEA360F71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57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D3DA1-5937-49D9-83C0-D9F2B497C30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88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BD994-E614-4AA2-B372-EBDF42F50E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943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F5044-FC24-4AD9-BCF1-2DEFDD8C09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4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AE20F-32F1-437A-9543-B8C13891C5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714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67E59-F85C-415E-A4E4-5D4AA5237F7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210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0AA060-AAC3-4E6B-BDEF-5C2949A7CA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98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E391A-B602-4351-8835-C3E8342E9FB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48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9C2371-4C17-4EA7-BEFB-B767B0BBB19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848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9AE42-9EA0-45CC-8F47-BBDB59736C0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04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17F73D-D7B3-4E34-8061-D79B20FEE92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slide" Target="slide7.xml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slide" Target="slide8.xml"/><Relationship Id="rId2" Type="http://schemas.openxmlformats.org/officeDocument/2006/relationships/notesSlide" Target="../notesSlides/notesSlide1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slide" Target="slide5.xml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230582" y="427903"/>
            <a:ext cx="4495800" cy="1373188"/>
          </a:xfrm>
          <a:prstGeom prst="rect">
            <a:avLst/>
          </a:prstGeom>
          <a:solidFill>
            <a:schemeClr val="accent1"/>
          </a:solidFill>
          <a:ln w="63500">
            <a:solidFill>
              <a:srgbClr val="990000"/>
            </a:solidFill>
          </a:ln>
          <a:effectLst/>
        </p:spPr>
        <p:txBody>
          <a:bodyPr>
            <a:spAutoFit/>
          </a:bodyPr>
          <a:lstStyle/>
          <a:p>
            <a:pPr algn="ctr"/>
            <a:r>
              <a:rPr lang="tt-RU" sz="2800" b="1" dirty="0">
                <a:solidFill>
                  <a:srgbClr val="FF0000"/>
                </a:solidFill>
              </a:rPr>
              <a:t>Интерактивная</a:t>
            </a:r>
            <a:br>
              <a:rPr lang="tt-RU" sz="2800" b="1" dirty="0">
                <a:solidFill>
                  <a:srgbClr val="FF0000"/>
                </a:solidFill>
              </a:rPr>
            </a:br>
            <a:r>
              <a:rPr lang="tt-RU" sz="2800" b="1" dirty="0">
                <a:solidFill>
                  <a:srgbClr val="FF0000"/>
                </a:solidFill>
              </a:rPr>
              <a:t> игра</a:t>
            </a:r>
            <a:br>
              <a:rPr lang="tt-RU" sz="2800" b="1" dirty="0">
                <a:solidFill>
                  <a:srgbClr val="FF0000"/>
                </a:solidFill>
              </a:rPr>
            </a:br>
            <a:r>
              <a:rPr lang="tt-RU" sz="2800" b="1" dirty="0">
                <a:solidFill>
                  <a:srgbClr val="000066"/>
                </a:solidFill>
              </a:rPr>
              <a:t>для детей 6-7 лет</a:t>
            </a:r>
            <a:endParaRPr lang="ru-RU" sz="2800" b="1" dirty="0">
              <a:solidFill>
                <a:srgbClr val="000066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389909" y="2438400"/>
            <a:ext cx="4572000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tt-RU" sz="2400" i="1" dirty="0"/>
              <a:t>Автор: </a:t>
            </a:r>
          </a:p>
          <a:p>
            <a:pPr algn="r"/>
            <a:r>
              <a:rPr lang="tt-RU" sz="2400" i="1" dirty="0"/>
              <a:t>Воспитател</a:t>
            </a:r>
            <a:r>
              <a:rPr lang="ru-RU" sz="2400" i="1" dirty="0"/>
              <a:t>ь МБДОУ</a:t>
            </a:r>
          </a:p>
          <a:p>
            <a:pPr algn="r"/>
            <a:r>
              <a:rPr lang="ru-RU" sz="2400" i="1" dirty="0"/>
              <a:t> </a:t>
            </a:r>
            <a:r>
              <a:rPr lang="ru-RU" sz="2400" i="1" dirty="0" err="1"/>
              <a:t>Большекабанского</a:t>
            </a:r>
            <a:r>
              <a:rPr lang="ru-RU" sz="2400" i="1" dirty="0"/>
              <a:t> </a:t>
            </a:r>
            <a:endParaRPr lang="ru-RU" sz="2400" i="1" dirty="0" smtClean="0"/>
          </a:p>
          <a:p>
            <a:pPr algn="r"/>
            <a:r>
              <a:rPr lang="ru-RU" sz="2400" i="1" dirty="0" smtClean="0"/>
              <a:t>детского </a:t>
            </a:r>
            <a:r>
              <a:rPr lang="ru-RU" sz="2400" i="1" dirty="0"/>
              <a:t>сада «Ладушки»</a:t>
            </a:r>
          </a:p>
          <a:p>
            <a:pPr algn="r"/>
            <a:r>
              <a:rPr lang="ru-RU" sz="2400" b="1" i="1" dirty="0" err="1"/>
              <a:t>Галиева</a:t>
            </a:r>
            <a:r>
              <a:rPr lang="ru-RU" sz="2400" b="1" i="1" dirty="0"/>
              <a:t> </a:t>
            </a:r>
            <a:r>
              <a:rPr lang="ru-RU" sz="2400" b="1" i="1" dirty="0" err="1"/>
              <a:t>Лейсан</a:t>
            </a:r>
            <a:r>
              <a:rPr lang="ru-RU" sz="2400" b="1" i="1" dirty="0"/>
              <a:t> </a:t>
            </a:r>
            <a:r>
              <a:rPr lang="ru-RU" sz="2400" b="1" i="1" dirty="0" err="1"/>
              <a:t>Минзиевна</a:t>
            </a:r>
            <a:endParaRPr lang="ru-RU" sz="2400" b="1" i="1" dirty="0"/>
          </a:p>
          <a:p>
            <a:pPr algn="r" eaLnBrk="0" hangingPunct="0">
              <a:lnSpc>
                <a:spcPct val="90000"/>
              </a:lnSpc>
              <a:spcBef>
                <a:spcPct val="50000"/>
              </a:spcBef>
              <a:buFont typeface="Arial" charset="0"/>
              <a:buNone/>
            </a:pPr>
            <a:endParaRPr lang="ru-RU" sz="2000" b="1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" name="8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76400" y="5908964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3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2895600" y="2438400"/>
            <a:ext cx="3124200" cy="1066800"/>
          </a:xfrm>
          <a:prstGeom prst="roundRect">
            <a:avLst>
              <a:gd name="adj" fmla="val 16667"/>
            </a:avLst>
          </a:prstGeom>
          <a:solidFill>
            <a:srgbClr val="CC6600"/>
          </a:solidFill>
          <a:ln w="508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НАЧАТЬ ИГРУ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1752600" y="1752600"/>
            <a:ext cx="4876800" cy="2362200"/>
          </a:xfrm>
          <a:prstGeom prst="roundRect">
            <a:avLst>
              <a:gd name="adj" fmla="val 16667"/>
            </a:avLst>
          </a:prstGeom>
          <a:solidFill>
            <a:srgbClr val="CC6600"/>
          </a:solidFill>
          <a:ln w="5080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УКАЖИ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ТАКОЕ КОЛИЧЕСТВО ДЕТЕЙ,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СКОЛЬКО МОЖНО УГОСТИТЬ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ТРЕМЯ ЯБЛОКАМИ, ЕСЛИ КАЖДОЕ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ИЗ НИХ РАЗРЕЗАТЬ ПОПОЛАМ</a:t>
            </a:r>
          </a:p>
        </p:txBody>
      </p:sp>
      <p:pic>
        <p:nvPicPr>
          <p:cNvPr id="2" name="AUD-20221209-WA0198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5800" y="5943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дев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1090613" cy="151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девочка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2133600"/>
            <a:ext cx="793750" cy="132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дево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3352800"/>
            <a:ext cx="827088" cy="117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девочка 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19050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мааа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175260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маль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505200"/>
            <a:ext cx="1524000" cy="132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мал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713038"/>
            <a:ext cx="22098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девоч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381000"/>
            <a:ext cx="992188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девочк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533400"/>
            <a:ext cx="12985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яблоко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761" y="890384"/>
            <a:ext cx="1022639" cy="109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яблоко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760" y="2345431"/>
            <a:ext cx="981075" cy="104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яблоко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6259" y="3652532"/>
            <a:ext cx="1022639" cy="109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4" name="Text Box 16">
            <a:hlinkClick r:id="rId15" action="ppaction://hlinksldjump"/>
          </p:cNvPr>
          <p:cNvSpPr txBox="1">
            <a:spLocks noChangeArrowheads="1"/>
          </p:cNvSpPr>
          <p:nvPr/>
        </p:nvSpPr>
        <p:spPr bwMode="auto">
          <a:xfrm>
            <a:off x="295780" y="5361540"/>
            <a:ext cx="612668" cy="10156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7185" name="Text Box 17">
            <a:hlinkClick r:id="rId16" action="ppaction://hlinksldjump"/>
          </p:cNvPr>
          <p:cNvSpPr txBox="1">
            <a:spLocks noChangeArrowheads="1"/>
          </p:cNvSpPr>
          <p:nvPr/>
        </p:nvSpPr>
        <p:spPr bwMode="auto">
          <a:xfrm>
            <a:off x="1520932" y="5361540"/>
            <a:ext cx="612668" cy="1015663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00FF"/>
                </a:solidFill>
              </a:rPr>
              <a:t>9</a:t>
            </a:r>
          </a:p>
        </p:txBody>
      </p:sp>
      <p:sp>
        <p:nvSpPr>
          <p:cNvPr id="7186" name="Text Box 18">
            <a:hlinkClick r:id="rId17" action="ppaction://hlinksldjump"/>
          </p:cNvPr>
          <p:cNvSpPr txBox="1">
            <a:spLocks noChangeArrowheads="1"/>
          </p:cNvSpPr>
          <p:nvPr/>
        </p:nvSpPr>
        <p:spPr bwMode="auto">
          <a:xfrm>
            <a:off x="2654354" y="5361540"/>
            <a:ext cx="612668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FF3399"/>
                </a:solidFill>
              </a:rPr>
              <a:t>6</a:t>
            </a:r>
          </a:p>
        </p:txBody>
      </p:sp>
      <p:sp>
        <p:nvSpPr>
          <p:cNvPr id="7187" name="Text Box 19">
            <a:hlinkClick r:id="rId18" action="ppaction://hlinksldjump"/>
          </p:cNvPr>
          <p:cNvSpPr txBox="1">
            <a:spLocks noChangeArrowheads="1"/>
          </p:cNvSpPr>
          <p:nvPr/>
        </p:nvSpPr>
        <p:spPr bwMode="auto">
          <a:xfrm>
            <a:off x="3771953" y="5375395"/>
            <a:ext cx="612668" cy="1015663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6600"/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590800" y="4953000"/>
            <a:ext cx="3048000" cy="914400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 w="50800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66"/>
                </a:solidFill>
              </a:rPr>
              <a:t>ОТВЕТЬ ЕЩЁ РАЗ</a:t>
            </a:r>
          </a:p>
        </p:txBody>
      </p:sp>
      <p:pic>
        <p:nvPicPr>
          <p:cNvPr id="8202" name="Picture 1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2438400" cy="247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AUD-20221209-WA0197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52600" y="63661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3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AutoShap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590800" y="4953000"/>
            <a:ext cx="3048000" cy="914400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 w="50800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66"/>
                </a:solidFill>
              </a:rPr>
              <a:t>ОТВЕТЬ ЕЩЁ РАЗ</a:t>
            </a:r>
          </a:p>
        </p:txBody>
      </p:sp>
      <p:pic>
        <p:nvPicPr>
          <p:cNvPr id="7" name="Picture 1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2438400" cy="247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AUD-20221209-WA0197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86000" y="63661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590800" y="4953000"/>
            <a:ext cx="3048000" cy="914400"/>
          </a:xfrm>
          <a:prstGeom prst="roundRect">
            <a:avLst>
              <a:gd name="adj" fmla="val 16667"/>
            </a:avLst>
          </a:prstGeom>
          <a:solidFill>
            <a:srgbClr val="99FF99"/>
          </a:solidFill>
          <a:ln w="50800">
            <a:solidFill>
              <a:srgbClr val="00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66"/>
                </a:solidFill>
              </a:rPr>
              <a:t>ОТВЕТЬ ЕЩЁ РАЗ</a:t>
            </a:r>
          </a:p>
        </p:txBody>
      </p:sp>
      <p:pic>
        <p:nvPicPr>
          <p:cNvPr id="7" name="Picture 1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1905000"/>
            <a:ext cx="2438400" cy="247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AUD-20221209-WA0197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00200" y="63661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819400" y="4419600"/>
            <a:ext cx="3429000" cy="914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50800">
            <a:solidFill>
              <a:srgbClr val="FF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0066"/>
                </a:solidFill>
              </a:rPr>
              <a:t>ВЕРНО!</a:t>
            </a:r>
          </a:p>
        </p:txBody>
      </p:sp>
      <p:pic>
        <p:nvPicPr>
          <p:cNvPr id="9223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9244" y="1600200"/>
            <a:ext cx="2391311" cy="2569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445327" y="6400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905000" y="2036618"/>
            <a:ext cx="5029200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</a:rPr>
              <a:t>КОНЕЦ ИГРЫ</a:t>
            </a:r>
            <a:endParaRPr lang="ru-RU" sz="4800" b="1" dirty="0">
              <a:solidFill>
                <a:srgbClr val="0000FF"/>
              </a:solidFill>
            </a:endParaRPr>
          </a:p>
        </p:txBody>
      </p:sp>
      <p:pic>
        <p:nvPicPr>
          <p:cNvPr id="7" name="8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38746" y="5715000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75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53</Words>
  <Application>Microsoft Office PowerPoint</Application>
  <PresentationFormat>Экран (4:3)</PresentationFormat>
  <Paragraphs>22</Paragraphs>
  <Slides>9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Мэлт</dc:creator>
  <cp:lastModifiedBy>IKT</cp:lastModifiedBy>
  <cp:revision>14</cp:revision>
  <cp:lastPrinted>1601-01-01T00:00:00Z</cp:lastPrinted>
  <dcterms:created xsi:type="dcterms:W3CDTF">2022-12-04T12:59:27Z</dcterms:created>
  <dcterms:modified xsi:type="dcterms:W3CDTF">2010-05-04T19:04:52Z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