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  <p:sldMasterId id="2147483697" r:id="rId2"/>
    <p:sldMasterId id="2147483700" r:id="rId3"/>
    <p:sldMasterId id="2147483702" r:id="rId4"/>
    <p:sldMasterId id="2147483704" r:id="rId5"/>
  </p:sldMasterIdLst>
  <p:notesMasterIdLst>
    <p:notesMasterId r:id="rId23"/>
  </p:notesMasterIdLst>
  <p:handoutMasterIdLst>
    <p:handoutMasterId r:id="rId24"/>
  </p:handoutMasterIdLst>
  <p:sldIdLst>
    <p:sldId id="270" r:id="rId6"/>
    <p:sldId id="332" r:id="rId7"/>
    <p:sldId id="345" r:id="rId8"/>
    <p:sldId id="306" r:id="rId9"/>
    <p:sldId id="366" r:id="rId10"/>
    <p:sldId id="317" r:id="rId11"/>
    <p:sldId id="367" r:id="rId12"/>
    <p:sldId id="323" r:id="rId13"/>
    <p:sldId id="364" r:id="rId14"/>
    <p:sldId id="309" r:id="rId15"/>
    <p:sldId id="360" r:id="rId16"/>
    <p:sldId id="362" r:id="rId17"/>
    <p:sldId id="361" r:id="rId18"/>
    <p:sldId id="343" r:id="rId19"/>
    <p:sldId id="368" r:id="rId20"/>
    <p:sldId id="359" r:id="rId21"/>
    <p:sldId id="369" r:id="rId22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CC00FF"/>
    <a:srgbClr val="B90731"/>
    <a:srgbClr val="FFCC00"/>
    <a:srgbClr val="FFCCFF"/>
    <a:srgbClr val="000099"/>
    <a:srgbClr val="000064"/>
    <a:srgbClr val="000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17" autoAdjust="0"/>
    <p:restoredTop sz="72760" autoAdjust="0"/>
  </p:normalViewPr>
  <p:slideViewPr>
    <p:cSldViewPr>
      <p:cViewPr>
        <p:scale>
          <a:sx n="75" d="100"/>
          <a:sy n="75" d="100"/>
        </p:scale>
        <p:origin x="-990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4075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3EDFA9-C3D5-488C-B7F1-357B2D6C16B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57613F79-262E-4607-B874-07A9D67CA21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Вирусы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rPr>
            <a:t>(по составу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)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4510682D-4CC0-4214-915C-9BCB10E3E84B}" type="parTrans" cxnId="{BC9A9771-4CF5-4886-9ED3-A0AEEE3D6445}">
      <dgm:prSet/>
      <dgm:spPr/>
    </dgm:pt>
    <dgm:pt modelId="{A6A2FA0B-C3EC-4249-905C-EF42C2E75FC7}" type="sibTrans" cxnId="{BC9A9771-4CF5-4886-9ED3-A0AEEE3D6445}">
      <dgm:prSet/>
      <dgm:spPr/>
    </dgm:pt>
    <dgm:pt modelId="{A22F34FE-AEF4-4A80-AE2A-8942C18E01D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ДНК –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содержащие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0C241E1F-AFAD-4582-AB16-403DFC53AE8B}" type="parTrans" cxnId="{5E216C65-0BAB-43AF-B422-D6FE385BDA71}">
      <dgm:prSet/>
      <dgm:spPr/>
    </dgm:pt>
    <dgm:pt modelId="{C25495E0-37AE-4C1F-9521-68CF05DABAAA}" type="sibTrans" cxnId="{5E216C65-0BAB-43AF-B422-D6FE385BDA71}">
      <dgm:prSet/>
      <dgm:spPr/>
    </dgm:pt>
    <dgm:pt modelId="{1F0127E8-CAF7-40B9-ACAC-786043CF765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Оспа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герпес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FCA3A0C0-CACF-43A1-83C4-B48F7B32B6E3}" type="parTrans" cxnId="{1F87EDF3-65E2-41FE-976E-F8678600A644}">
      <dgm:prSet/>
      <dgm:spPr/>
    </dgm:pt>
    <dgm:pt modelId="{10F8A38E-82E5-4D81-B5CA-252F4147D676}" type="sibTrans" cxnId="{1F87EDF3-65E2-41FE-976E-F8678600A644}">
      <dgm:prSet/>
      <dgm:spPr/>
    </dgm:pt>
    <dgm:pt modelId="{FA845335-8060-47D4-8EFB-A953D55B133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РНК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содержащие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ретровирусы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CCC274DC-A2F2-4915-AEA2-9BF3CF5C46D3}" type="parTrans" cxnId="{72B07BB9-A394-43DD-ADF3-47A275D8AE78}">
      <dgm:prSet/>
      <dgm:spPr/>
    </dgm:pt>
    <dgm:pt modelId="{A377137F-44B6-4FF8-85BF-F892A13D9770}" type="sibTrans" cxnId="{72B07BB9-A394-43DD-ADF3-47A275D8AE78}">
      <dgm:prSet/>
      <dgm:spPr/>
    </dgm:pt>
    <dgm:pt modelId="{F85C0294-3E09-4E14-9186-FA461EA720B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Грипп, краснуха, бешенство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ВИЧ, атипичная пневмония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288BF1F7-DAA7-4ED5-BE77-5B1C8B386A20}" type="parTrans" cxnId="{4CD8A0C0-0411-4304-9D09-F956F80C6AA4}">
      <dgm:prSet/>
      <dgm:spPr/>
    </dgm:pt>
    <dgm:pt modelId="{FC3F0130-6F44-40DE-9B10-2179528505BD}" type="sibTrans" cxnId="{4CD8A0C0-0411-4304-9D09-F956F80C6AA4}">
      <dgm:prSet/>
      <dgm:spPr/>
    </dgm:pt>
    <dgm:pt modelId="{E750161A-DCA8-4029-BAE3-3F922D6D3078}" type="pres">
      <dgm:prSet presAssocID="{773EDFA9-C3D5-488C-B7F1-357B2D6C16B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90103DE-86DD-4FD9-9030-3D3723CC1936}" type="pres">
      <dgm:prSet presAssocID="{57613F79-262E-4607-B874-07A9D67CA21F}" presName="hierRoot1" presStyleCnt="0">
        <dgm:presLayoutVars>
          <dgm:hierBranch/>
        </dgm:presLayoutVars>
      </dgm:prSet>
      <dgm:spPr/>
    </dgm:pt>
    <dgm:pt modelId="{360845BD-EC61-48D8-8F1F-FE425B4A7377}" type="pres">
      <dgm:prSet presAssocID="{57613F79-262E-4607-B874-07A9D67CA21F}" presName="rootComposite1" presStyleCnt="0"/>
      <dgm:spPr/>
    </dgm:pt>
    <dgm:pt modelId="{9A9C1AC2-526A-4167-AD0F-F47AAE073C2A}" type="pres">
      <dgm:prSet presAssocID="{57613F79-262E-4607-B874-07A9D67CA21F}" presName="rootText1" presStyleLbl="node0" presStyleIdx="0" presStyleCnt="1">
        <dgm:presLayoutVars>
          <dgm:chPref val="3"/>
        </dgm:presLayoutVars>
      </dgm:prSet>
      <dgm:spPr/>
    </dgm:pt>
    <dgm:pt modelId="{F4AACE92-91A5-4D6E-BF74-E71453D2FC36}" type="pres">
      <dgm:prSet presAssocID="{57613F79-262E-4607-B874-07A9D67CA21F}" presName="rootConnector1" presStyleLbl="node1" presStyleIdx="0" presStyleCnt="0"/>
      <dgm:spPr/>
    </dgm:pt>
    <dgm:pt modelId="{34389EFF-05A4-4806-82E3-7108A4A7EDC9}" type="pres">
      <dgm:prSet presAssocID="{57613F79-262E-4607-B874-07A9D67CA21F}" presName="hierChild2" presStyleCnt="0"/>
      <dgm:spPr/>
    </dgm:pt>
    <dgm:pt modelId="{A9B9C750-6777-42CF-8162-492C72B463B1}" type="pres">
      <dgm:prSet presAssocID="{0C241E1F-AFAD-4582-AB16-403DFC53AE8B}" presName="Name35" presStyleLbl="parChTrans1D2" presStyleIdx="0" presStyleCnt="2"/>
      <dgm:spPr/>
    </dgm:pt>
    <dgm:pt modelId="{117978F8-F20D-4572-9108-7599151B36D2}" type="pres">
      <dgm:prSet presAssocID="{A22F34FE-AEF4-4A80-AE2A-8942C18E01D1}" presName="hierRoot2" presStyleCnt="0">
        <dgm:presLayoutVars>
          <dgm:hierBranch/>
        </dgm:presLayoutVars>
      </dgm:prSet>
      <dgm:spPr/>
    </dgm:pt>
    <dgm:pt modelId="{91F6B658-18C7-448E-87BC-21B720849140}" type="pres">
      <dgm:prSet presAssocID="{A22F34FE-AEF4-4A80-AE2A-8942C18E01D1}" presName="rootComposite" presStyleCnt="0"/>
      <dgm:spPr/>
    </dgm:pt>
    <dgm:pt modelId="{F800C4A7-A498-4201-A031-C954D528906B}" type="pres">
      <dgm:prSet presAssocID="{A22F34FE-AEF4-4A80-AE2A-8942C18E01D1}" presName="rootText" presStyleLbl="node2" presStyleIdx="0" presStyleCnt="2">
        <dgm:presLayoutVars>
          <dgm:chPref val="3"/>
        </dgm:presLayoutVars>
      </dgm:prSet>
      <dgm:spPr/>
    </dgm:pt>
    <dgm:pt modelId="{FA22E467-D301-445C-AF10-6C19139DBAB7}" type="pres">
      <dgm:prSet presAssocID="{A22F34FE-AEF4-4A80-AE2A-8942C18E01D1}" presName="rootConnector" presStyleLbl="node2" presStyleIdx="0" presStyleCnt="2"/>
      <dgm:spPr/>
    </dgm:pt>
    <dgm:pt modelId="{14A95370-32C9-4E5A-9CB2-013DC7AD6921}" type="pres">
      <dgm:prSet presAssocID="{A22F34FE-AEF4-4A80-AE2A-8942C18E01D1}" presName="hierChild4" presStyleCnt="0"/>
      <dgm:spPr/>
    </dgm:pt>
    <dgm:pt modelId="{4DBF8C18-6722-45F4-B7F5-658E27777745}" type="pres">
      <dgm:prSet presAssocID="{FCA3A0C0-CACF-43A1-83C4-B48F7B32B6E3}" presName="Name35" presStyleLbl="parChTrans1D3" presStyleIdx="0" presStyleCnt="2"/>
      <dgm:spPr/>
    </dgm:pt>
    <dgm:pt modelId="{1970B420-3B80-46BA-8ECA-AFFE4A89BAA5}" type="pres">
      <dgm:prSet presAssocID="{1F0127E8-CAF7-40B9-ACAC-786043CF765A}" presName="hierRoot2" presStyleCnt="0">
        <dgm:presLayoutVars>
          <dgm:hierBranch val="r"/>
        </dgm:presLayoutVars>
      </dgm:prSet>
      <dgm:spPr/>
    </dgm:pt>
    <dgm:pt modelId="{23C9C0D0-DE2F-4F8F-AFAB-D39A6785A84E}" type="pres">
      <dgm:prSet presAssocID="{1F0127E8-CAF7-40B9-ACAC-786043CF765A}" presName="rootComposite" presStyleCnt="0"/>
      <dgm:spPr/>
    </dgm:pt>
    <dgm:pt modelId="{0EEB5A63-4869-40B0-9C52-9A8686EBCE86}" type="pres">
      <dgm:prSet presAssocID="{1F0127E8-CAF7-40B9-ACAC-786043CF765A}" presName="rootText" presStyleLbl="node3" presStyleIdx="0" presStyleCnt="2">
        <dgm:presLayoutVars>
          <dgm:chPref val="3"/>
        </dgm:presLayoutVars>
      </dgm:prSet>
      <dgm:spPr/>
    </dgm:pt>
    <dgm:pt modelId="{39DBD2B8-60B6-460B-B4CD-935B0DF67A77}" type="pres">
      <dgm:prSet presAssocID="{1F0127E8-CAF7-40B9-ACAC-786043CF765A}" presName="rootConnector" presStyleLbl="node3" presStyleIdx="0" presStyleCnt="2"/>
      <dgm:spPr/>
    </dgm:pt>
    <dgm:pt modelId="{595AEF61-0B55-447E-94F9-370248B3E4F2}" type="pres">
      <dgm:prSet presAssocID="{1F0127E8-CAF7-40B9-ACAC-786043CF765A}" presName="hierChild4" presStyleCnt="0"/>
      <dgm:spPr/>
    </dgm:pt>
    <dgm:pt modelId="{17E4FE7E-23C0-4134-880A-C4D500E663CF}" type="pres">
      <dgm:prSet presAssocID="{1F0127E8-CAF7-40B9-ACAC-786043CF765A}" presName="hierChild5" presStyleCnt="0"/>
      <dgm:spPr/>
    </dgm:pt>
    <dgm:pt modelId="{4AA1A500-6CAD-4399-B902-74968D48523F}" type="pres">
      <dgm:prSet presAssocID="{A22F34FE-AEF4-4A80-AE2A-8942C18E01D1}" presName="hierChild5" presStyleCnt="0"/>
      <dgm:spPr/>
    </dgm:pt>
    <dgm:pt modelId="{66044E4D-2DE0-43DD-AF62-172318A6EEC8}" type="pres">
      <dgm:prSet presAssocID="{CCC274DC-A2F2-4915-AEA2-9BF3CF5C46D3}" presName="Name35" presStyleLbl="parChTrans1D2" presStyleIdx="1" presStyleCnt="2"/>
      <dgm:spPr/>
    </dgm:pt>
    <dgm:pt modelId="{FDEBE746-6097-4F97-AD2C-C8C55E7A46E3}" type="pres">
      <dgm:prSet presAssocID="{FA845335-8060-47D4-8EFB-A953D55B133A}" presName="hierRoot2" presStyleCnt="0">
        <dgm:presLayoutVars>
          <dgm:hierBranch/>
        </dgm:presLayoutVars>
      </dgm:prSet>
      <dgm:spPr/>
    </dgm:pt>
    <dgm:pt modelId="{39A60C70-2B67-4A03-ACB7-F7DC35A8832D}" type="pres">
      <dgm:prSet presAssocID="{FA845335-8060-47D4-8EFB-A953D55B133A}" presName="rootComposite" presStyleCnt="0"/>
      <dgm:spPr/>
    </dgm:pt>
    <dgm:pt modelId="{74DE4691-342A-4D4C-B512-A89F5B6F9A5F}" type="pres">
      <dgm:prSet presAssocID="{FA845335-8060-47D4-8EFB-A953D55B133A}" presName="rootText" presStyleLbl="node2" presStyleIdx="1" presStyleCnt="2">
        <dgm:presLayoutVars>
          <dgm:chPref val="3"/>
        </dgm:presLayoutVars>
      </dgm:prSet>
      <dgm:spPr/>
    </dgm:pt>
    <dgm:pt modelId="{8B68D7E5-E4B0-4BA9-9128-BFAB2DFB3936}" type="pres">
      <dgm:prSet presAssocID="{FA845335-8060-47D4-8EFB-A953D55B133A}" presName="rootConnector" presStyleLbl="node2" presStyleIdx="1" presStyleCnt="2"/>
      <dgm:spPr/>
    </dgm:pt>
    <dgm:pt modelId="{C47B2374-D9E3-45B1-8BAC-71BC5925E7F8}" type="pres">
      <dgm:prSet presAssocID="{FA845335-8060-47D4-8EFB-A953D55B133A}" presName="hierChild4" presStyleCnt="0"/>
      <dgm:spPr/>
    </dgm:pt>
    <dgm:pt modelId="{7F0B6485-C389-44F8-89FE-B695D8FCE2FD}" type="pres">
      <dgm:prSet presAssocID="{288BF1F7-DAA7-4ED5-BE77-5B1C8B386A20}" presName="Name35" presStyleLbl="parChTrans1D3" presStyleIdx="1" presStyleCnt="2"/>
      <dgm:spPr/>
    </dgm:pt>
    <dgm:pt modelId="{38E60672-2BC9-46C3-9360-D7D1D0222281}" type="pres">
      <dgm:prSet presAssocID="{F85C0294-3E09-4E14-9186-FA461EA720B6}" presName="hierRoot2" presStyleCnt="0">
        <dgm:presLayoutVars>
          <dgm:hierBranch val="r"/>
        </dgm:presLayoutVars>
      </dgm:prSet>
      <dgm:spPr/>
    </dgm:pt>
    <dgm:pt modelId="{FC1AB2B8-1557-4139-BDD1-51D9DAD09475}" type="pres">
      <dgm:prSet presAssocID="{F85C0294-3E09-4E14-9186-FA461EA720B6}" presName="rootComposite" presStyleCnt="0"/>
      <dgm:spPr/>
    </dgm:pt>
    <dgm:pt modelId="{9DC7DFEF-41E2-4828-AF84-78F350AAB443}" type="pres">
      <dgm:prSet presAssocID="{F85C0294-3E09-4E14-9186-FA461EA720B6}" presName="rootText" presStyleLbl="node3" presStyleIdx="1" presStyleCnt="2">
        <dgm:presLayoutVars>
          <dgm:chPref val="3"/>
        </dgm:presLayoutVars>
      </dgm:prSet>
      <dgm:spPr/>
    </dgm:pt>
    <dgm:pt modelId="{7358E23A-181B-43AC-8676-4197BF6B1CB1}" type="pres">
      <dgm:prSet presAssocID="{F85C0294-3E09-4E14-9186-FA461EA720B6}" presName="rootConnector" presStyleLbl="node3" presStyleIdx="1" presStyleCnt="2"/>
      <dgm:spPr/>
    </dgm:pt>
    <dgm:pt modelId="{8CC1A8A8-3E22-487B-AB8F-37E867D54E40}" type="pres">
      <dgm:prSet presAssocID="{F85C0294-3E09-4E14-9186-FA461EA720B6}" presName="hierChild4" presStyleCnt="0"/>
      <dgm:spPr/>
    </dgm:pt>
    <dgm:pt modelId="{D2C4AA62-FA5C-4D03-95A5-E9556B2F3B0E}" type="pres">
      <dgm:prSet presAssocID="{F85C0294-3E09-4E14-9186-FA461EA720B6}" presName="hierChild5" presStyleCnt="0"/>
      <dgm:spPr/>
    </dgm:pt>
    <dgm:pt modelId="{37202D31-7601-4207-AE11-2CCF8899A631}" type="pres">
      <dgm:prSet presAssocID="{FA845335-8060-47D4-8EFB-A953D55B133A}" presName="hierChild5" presStyleCnt="0"/>
      <dgm:spPr/>
    </dgm:pt>
    <dgm:pt modelId="{7C4F62A4-46E1-4AE8-9BB2-4EAD0DA4BFB5}" type="pres">
      <dgm:prSet presAssocID="{57613F79-262E-4607-B874-07A9D67CA21F}" presName="hierChild3" presStyleCnt="0"/>
      <dgm:spPr/>
    </dgm:pt>
  </dgm:ptLst>
  <dgm:cxnLst>
    <dgm:cxn modelId="{F1BCA512-BDB2-4F8B-AF54-5C521EF02864}" type="presOf" srcId="{CCC274DC-A2F2-4915-AEA2-9BF3CF5C46D3}" destId="{66044E4D-2DE0-43DD-AF62-172318A6EEC8}" srcOrd="0" destOrd="0" presId="urn:microsoft.com/office/officeart/2005/8/layout/orgChart1"/>
    <dgm:cxn modelId="{5E216C65-0BAB-43AF-B422-D6FE385BDA71}" srcId="{57613F79-262E-4607-B874-07A9D67CA21F}" destId="{A22F34FE-AEF4-4A80-AE2A-8942C18E01D1}" srcOrd="0" destOrd="0" parTransId="{0C241E1F-AFAD-4582-AB16-403DFC53AE8B}" sibTransId="{C25495E0-37AE-4C1F-9521-68CF05DABAAA}"/>
    <dgm:cxn modelId="{2DDBE825-B5BC-4325-AAE5-D4F0D204FF0A}" type="presOf" srcId="{0C241E1F-AFAD-4582-AB16-403DFC53AE8B}" destId="{A9B9C750-6777-42CF-8162-492C72B463B1}" srcOrd="0" destOrd="0" presId="urn:microsoft.com/office/officeart/2005/8/layout/orgChart1"/>
    <dgm:cxn modelId="{BC9A9771-4CF5-4886-9ED3-A0AEEE3D6445}" srcId="{773EDFA9-C3D5-488C-B7F1-357B2D6C16BB}" destId="{57613F79-262E-4607-B874-07A9D67CA21F}" srcOrd="0" destOrd="0" parTransId="{4510682D-4CC0-4214-915C-9BCB10E3E84B}" sibTransId="{A6A2FA0B-C3EC-4249-905C-EF42C2E75FC7}"/>
    <dgm:cxn modelId="{91A5B124-697E-4E83-AA0A-7F51E2626820}" type="presOf" srcId="{FA845335-8060-47D4-8EFB-A953D55B133A}" destId="{74DE4691-342A-4D4C-B512-A89F5B6F9A5F}" srcOrd="0" destOrd="0" presId="urn:microsoft.com/office/officeart/2005/8/layout/orgChart1"/>
    <dgm:cxn modelId="{74A28928-A02A-4199-9BD9-A78489D8D1E6}" type="presOf" srcId="{F85C0294-3E09-4E14-9186-FA461EA720B6}" destId="{9DC7DFEF-41E2-4828-AF84-78F350AAB443}" srcOrd="0" destOrd="0" presId="urn:microsoft.com/office/officeart/2005/8/layout/orgChart1"/>
    <dgm:cxn modelId="{C1AABA3B-6869-4653-A63E-B5193C59213D}" type="presOf" srcId="{FCA3A0C0-CACF-43A1-83C4-B48F7B32B6E3}" destId="{4DBF8C18-6722-45F4-B7F5-658E27777745}" srcOrd="0" destOrd="0" presId="urn:microsoft.com/office/officeart/2005/8/layout/orgChart1"/>
    <dgm:cxn modelId="{798B7112-1A33-4745-863F-4D0DCDCE63BA}" type="presOf" srcId="{57613F79-262E-4607-B874-07A9D67CA21F}" destId="{F4AACE92-91A5-4D6E-BF74-E71453D2FC36}" srcOrd="1" destOrd="0" presId="urn:microsoft.com/office/officeart/2005/8/layout/orgChart1"/>
    <dgm:cxn modelId="{CB25922C-1077-4D73-9CD3-461066B5A7E5}" type="presOf" srcId="{A22F34FE-AEF4-4A80-AE2A-8942C18E01D1}" destId="{F800C4A7-A498-4201-A031-C954D528906B}" srcOrd="0" destOrd="0" presId="urn:microsoft.com/office/officeart/2005/8/layout/orgChart1"/>
    <dgm:cxn modelId="{A336E8FB-3622-46D0-81F3-248B4A661289}" type="presOf" srcId="{FA845335-8060-47D4-8EFB-A953D55B133A}" destId="{8B68D7E5-E4B0-4BA9-9128-BFAB2DFB3936}" srcOrd="1" destOrd="0" presId="urn:microsoft.com/office/officeart/2005/8/layout/orgChart1"/>
    <dgm:cxn modelId="{EEA429A5-3B97-4B16-B1D0-F930C2519109}" type="presOf" srcId="{F85C0294-3E09-4E14-9186-FA461EA720B6}" destId="{7358E23A-181B-43AC-8676-4197BF6B1CB1}" srcOrd="1" destOrd="0" presId="urn:microsoft.com/office/officeart/2005/8/layout/orgChart1"/>
    <dgm:cxn modelId="{E1C54C1C-BC21-4E8B-A298-202F35137A40}" type="presOf" srcId="{A22F34FE-AEF4-4A80-AE2A-8942C18E01D1}" destId="{FA22E467-D301-445C-AF10-6C19139DBAB7}" srcOrd="1" destOrd="0" presId="urn:microsoft.com/office/officeart/2005/8/layout/orgChart1"/>
    <dgm:cxn modelId="{A6F78737-2690-42B7-8903-4477880E0679}" type="presOf" srcId="{773EDFA9-C3D5-488C-B7F1-357B2D6C16BB}" destId="{E750161A-DCA8-4029-BAE3-3F922D6D3078}" srcOrd="0" destOrd="0" presId="urn:microsoft.com/office/officeart/2005/8/layout/orgChart1"/>
    <dgm:cxn modelId="{72B07BB9-A394-43DD-ADF3-47A275D8AE78}" srcId="{57613F79-262E-4607-B874-07A9D67CA21F}" destId="{FA845335-8060-47D4-8EFB-A953D55B133A}" srcOrd="1" destOrd="0" parTransId="{CCC274DC-A2F2-4915-AEA2-9BF3CF5C46D3}" sibTransId="{A377137F-44B6-4FF8-85BF-F892A13D9770}"/>
    <dgm:cxn modelId="{23AB6037-A738-412C-8020-4A7CB15F6DF1}" type="presOf" srcId="{1F0127E8-CAF7-40B9-ACAC-786043CF765A}" destId="{39DBD2B8-60B6-460B-B4CD-935B0DF67A77}" srcOrd="1" destOrd="0" presId="urn:microsoft.com/office/officeart/2005/8/layout/orgChart1"/>
    <dgm:cxn modelId="{86FAF9D0-6AAD-446F-A359-08FD4C3551BD}" type="presOf" srcId="{57613F79-262E-4607-B874-07A9D67CA21F}" destId="{9A9C1AC2-526A-4167-AD0F-F47AAE073C2A}" srcOrd="0" destOrd="0" presId="urn:microsoft.com/office/officeart/2005/8/layout/orgChart1"/>
    <dgm:cxn modelId="{F634A695-FE34-447A-A007-84BBB257B738}" type="presOf" srcId="{1F0127E8-CAF7-40B9-ACAC-786043CF765A}" destId="{0EEB5A63-4869-40B0-9C52-9A8686EBCE86}" srcOrd="0" destOrd="0" presId="urn:microsoft.com/office/officeart/2005/8/layout/orgChart1"/>
    <dgm:cxn modelId="{0C3E4647-FC3C-4A58-AC08-84A0BE949687}" type="presOf" srcId="{288BF1F7-DAA7-4ED5-BE77-5B1C8B386A20}" destId="{7F0B6485-C389-44F8-89FE-B695D8FCE2FD}" srcOrd="0" destOrd="0" presId="urn:microsoft.com/office/officeart/2005/8/layout/orgChart1"/>
    <dgm:cxn modelId="{4CD8A0C0-0411-4304-9D09-F956F80C6AA4}" srcId="{FA845335-8060-47D4-8EFB-A953D55B133A}" destId="{F85C0294-3E09-4E14-9186-FA461EA720B6}" srcOrd="0" destOrd="0" parTransId="{288BF1F7-DAA7-4ED5-BE77-5B1C8B386A20}" sibTransId="{FC3F0130-6F44-40DE-9B10-2179528505BD}"/>
    <dgm:cxn modelId="{1F87EDF3-65E2-41FE-976E-F8678600A644}" srcId="{A22F34FE-AEF4-4A80-AE2A-8942C18E01D1}" destId="{1F0127E8-CAF7-40B9-ACAC-786043CF765A}" srcOrd="0" destOrd="0" parTransId="{FCA3A0C0-CACF-43A1-83C4-B48F7B32B6E3}" sibTransId="{10F8A38E-82E5-4D81-B5CA-252F4147D676}"/>
    <dgm:cxn modelId="{5A0C0371-F109-4D60-9B8A-FDCDA698A528}" type="presParOf" srcId="{E750161A-DCA8-4029-BAE3-3F922D6D3078}" destId="{B90103DE-86DD-4FD9-9030-3D3723CC1936}" srcOrd="0" destOrd="0" presId="urn:microsoft.com/office/officeart/2005/8/layout/orgChart1"/>
    <dgm:cxn modelId="{2DF86BDF-CF68-4D83-89B1-4FE39458483E}" type="presParOf" srcId="{B90103DE-86DD-4FD9-9030-3D3723CC1936}" destId="{360845BD-EC61-48D8-8F1F-FE425B4A7377}" srcOrd="0" destOrd="0" presId="urn:microsoft.com/office/officeart/2005/8/layout/orgChart1"/>
    <dgm:cxn modelId="{B5CCD1A2-F829-4F34-BB1C-C9B5A01065B2}" type="presParOf" srcId="{360845BD-EC61-48D8-8F1F-FE425B4A7377}" destId="{9A9C1AC2-526A-4167-AD0F-F47AAE073C2A}" srcOrd="0" destOrd="0" presId="urn:microsoft.com/office/officeart/2005/8/layout/orgChart1"/>
    <dgm:cxn modelId="{9D443B7F-8AF2-4258-A4F6-BDDFFBCCAB4B}" type="presParOf" srcId="{360845BD-EC61-48D8-8F1F-FE425B4A7377}" destId="{F4AACE92-91A5-4D6E-BF74-E71453D2FC36}" srcOrd="1" destOrd="0" presId="urn:microsoft.com/office/officeart/2005/8/layout/orgChart1"/>
    <dgm:cxn modelId="{5CE46700-7C33-40ED-9249-7A1D7BB6EABD}" type="presParOf" srcId="{B90103DE-86DD-4FD9-9030-3D3723CC1936}" destId="{34389EFF-05A4-4806-82E3-7108A4A7EDC9}" srcOrd="1" destOrd="0" presId="urn:microsoft.com/office/officeart/2005/8/layout/orgChart1"/>
    <dgm:cxn modelId="{6C4B27E2-D758-4032-8A0D-1E61CDB57EA4}" type="presParOf" srcId="{34389EFF-05A4-4806-82E3-7108A4A7EDC9}" destId="{A9B9C750-6777-42CF-8162-492C72B463B1}" srcOrd="0" destOrd="0" presId="urn:microsoft.com/office/officeart/2005/8/layout/orgChart1"/>
    <dgm:cxn modelId="{A9B699EF-FD4B-432F-89FC-82EAF54B9999}" type="presParOf" srcId="{34389EFF-05A4-4806-82E3-7108A4A7EDC9}" destId="{117978F8-F20D-4572-9108-7599151B36D2}" srcOrd="1" destOrd="0" presId="urn:microsoft.com/office/officeart/2005/8/layout/orgChart1"/>
    <dgm:cxn modelId="{1C3602E7-631D-4E00-A469-BCA8F85CEC5E}" type="presParOf" srcId="{117978F8-F20D-4572-9108-7599151B36D2}" destId="{91F6B658-18C7-448E-87BC-21B720849140}" srcOrd="0" destOrd="0" presId="urn:microsoft.com/office/officeart/2005/8/layout/orgChart1"/>
    <dgm:cxn modelId="{F9E7D7D9-A8C5-4F5C-8C3A-D56999016451}" type="presParOf" srcId="{91F6B658-18C7-448E-87BC-21B720849140}" destId="{F800C4A7-A498-4201-A031-C954D528906B}" srcOrd="0" destOrd="0" presId="urn:microsoft.com/office/officeart/2005/8/layout/orgChart1"/>
    <dgm:cxn modelId="{211022D9-B47D-4EBB-851B-208F64457B14}" type="presParOf" srcId="{91F6B658-18C7-448E-87BC-21B720849140}" destId="{FA22E467-D301-445C-AF10-6C19139DBAB7}" srcOrd="1" destOrd="0" presId="urn:microsoft.com/office/officeart/2005/8/layout/orgChart1"/>
    <dgm:cxn modelId="{0D75A2FE-7625-421E-84D9-EB37605BD2F4}" type="presParOf" srcId="{117978F8-F20D-4572-9108-7599151B36D2}" destId="{14A95370-32C9-4E5A-9CB2-013DC7AD6921}" srcOrd="1" destOrd="0" presId="urn:microsoft.com/office/officeart/2005/8/layout/orgChart1"/>
    <dgm:cxn modelId="{F69698BF-5E5D-4FE1-9047-946BE66C3E35}" type="presParOf" srcId="{14A95370-32C9-4E5A-9CB2-013DC7AD6921}" destId="{4DBF8C18-6722-45F4-B7F5-658E27777745}" srcOrd="0" destOrd="0" presId="urn:microsoft.com/office/officeart/2005/8/layout/orgChart1"/>
    <dgm:cxn modelId="{BDEF9573-81A1-4745-859F-AB74749A3FC1}" type="presParOf" srcId="{14A95370-32C9-4E5A-9CB2-013DC7AD6921}" destId="{1970B420-3B80-46BA-8ECA-AFFE4A89BAA5}" srcOrd="1" destOrd="0" presId="urn:microsoft.com/office/officeart/2005/8/layout/orgChart1"/>
    <dgm:cxn modelId="{E207983C-0A37-4B49-98A6-3D302FF98003}" type="presParOf" srcId="{1970B420-3B80-46BA-8ECA-AFFE4A89BAA5}" destId="{23C9C0D0-DE2F-4F8F-AFAB-D39A6785A84E}" srcOrd="0" destOrd="0" presId="urn:microsoft.com/office/officeart/2005/8/layout/orgChart1"/>
    <dgm:cxn modelId="{BE495842-DA7C-4C32-AF62-D74002D4C820}" type="presParOf" srcId="{23C9C0D0-DE2F-4F8F-AFAB-D39A6785A84E}" destId="{0EEB5A63-4869-40B0-9C52-9A8686EBCE86}" srcOrd="0" destOrd="0" presId="urn:microsoft.com/office/officeart/2005/8/layout/orgChart1"/>
    <dgm:cxn modelId="{BAA3BC68-842E-4C83-8A59-82591410CD7E}" type="presParOf" srcId="{23C9C0D0-DE2F-4F8F-AFAB-D39A6785A84E}" destId="{39DBD2B8-60B6-460B-B4CD-935B0DF67A77}" srcOrd="1" destOrd="0" presId="urn:microsoft.com/office/officeart/2005/8/layout/orgChart1"/>
    <dgm:cxn modelId="{6F62B838-593B-4028-AEDF-332839C601AD}" type="presParOf" srcId="{1970B420-3B80-46BA-8ECA-AFFE4A89BAA5}" destId="{595AEF61-0B55-447E-94F9-370248B3E4F2}" srcOrd="1" destOrd="0" presId="urn:microsoft.com/office/officeart/2005/8/layout/orgChart1"/>
    <dgm:cxn modelId="{A424CC2D-DAB4-4BA7-BF59-4881747B86D4}" type="presParOf" srcId="{1970B420-3B80-46BA-8ECA-AFFE4A89BAA5}" destId="{17E4FE7E-23C0-4134-880A-C4D500E663CF}" srcOrd="2" destOrd="0" presId="urn:microsoft.com/office/officeart/2005/8/layout/orgChart1"/>
    <dgm:cxn modelId="{23B03A31-67F8-4166-8C35-0E284DDFD558}" type="presParOf" srcId="{117978F8-F20D-4572-9108-7599151B36D2}" destId="{4AA1A500-6CAD-4399-B902-74968D48523F}" srcOrd="2" destOrd="0" presId="urn:microsoft.com/office/officeart/2005/8/layout/orgChart1"/>
    <dgm:cxn modelId="{E10C85CA-55ED-482A-9F77-50B000E7A4DE}" type="presParOf" srcId="{34389EFF-05A4-4806-82E3-7108A4A7EDC9}" destId="{66044E4D-2DE0-43DD-AF62-172318A6EEC8}" srcOrd="2" destOrd="0" presId="urn:microsoft.com/office/officeart/2005/8/layout/orgChart1"/>
    <dgm:cxn modelId="{89D7D4E3-283F-4940-8EFC-68B1F404FE42}" type="presParOf" srcId="{34389EFF-05A4-4806-82E3-7108A4A7EDC9}" destId="{FDEBE746-6097-4F97-AD2C-C8C55E7A46E3}" srcOrd="3" destOrd="0" presId="urn:microsoft.com/office/officeart/2005/8/layout/orgChart1"/>
    <dgm:cxn modelId="{A8C23736-6D53-40FE-AE41-56966A572CFD}" type="presParOf" srcId="{FDEBE746-6097-4F97-AD2C-C8C55E7A46E3}" destId="{39A60C70-2B67-4A03-ACB7-F7DC35A8832D}" srcOrd="0" destOrd="0" presId="urn:microsoft.com/office/officeart/2005/8/layout/orgChart1"/>
    <dgm:cxn modelId="{860BE047-7192-44E7-83DC-66F6240C72A7}" type="presParOf" srcId="{39A60C70-2B67-4A03-ACB7-F7DC35A8832D}" destId="{74DE4691-342A-4D4C-B512-A89F5B6F9A5F}" srcOrd="0" destOrd="0" presId="urn:microsoft.com/office/officeart/2005/8/layout/orgChart1"/>
    <dgm:cxn modelId="{47AC1562-E786-4375-BEF8-5E6DC001E6D3}" type="presParOf" srcId="{39A60C70-2B67-4A03-ACB7-F7DC35A8832D}" destId="{8B68D7E5-E4B0-4BA9-9128-BFAB2DFB3936}" srcOrd="1" destOrd="0" presId="urn:microsoft.com/office/officeart/2005/8/layout/orgChart1"/>
    <dgm:cxn modelId="{E9A959B9-BEDF-4635-82B8-755E229CFF15}" type="presParOf" srcId="{FDEBE746-6097-4F97-AD2C-C8C55E7A46E3}" destId="{C47B2374-D9E3-45B1-8BAC-71BC5925E7F8}" srcOrd="1" destOrd="0" presId="urn:microsoft.com/office/officeart/2005/8/layout/orgChart1"/>
    <dgm:cxn modelId="{C0B154C8-5516-4F76-A223-0675490B3FFB}" type="presParOf" srcId="{C47B2374-D9E3-45B1-8BAC-71BC5925E7F8}" destId="{7F0B6485-C389-44F8-89FE-B695D8FCE2FD}" srcOrd="0" destOrd="0" presId="urn:microsoft.com/office/officeart/2005/8/layout/orgChart1"/>
    <dgm:cxn modelId="{50D7A09C-F8A7-4448-BB07-2C33F6F01671}" type="presParOf" srcId="{C47B2374-D9E3-45B1-8BAC-71BC5925E7F8}" destId="{38E60672-2BC9-46C3-9360-D7D1D0222281}" srcOrd="1" destOrd="0" presId="urn:microsoft.com/office/officeart/2005/8/layout/orgChart1"/>
    <dgm:cxn modelId="{87224E78-4F06-4BC3-BED4-CEF8D7F0B323}" type="presParOf" srcId="{38E60672-2BC9-46C3-9360-D7D1D0222281}" destId="{FC1AB2B8-1557-4139-BDD1-51D9DAD09475}" srcOrd="0" destOrd="0" presId="urn:microsoft.com/office/officeart/2005/8/layout/orgChart1"/>
    <dgm:cxn modelId="{FFF44759-4FFB-4A4B-8026-1F81DB31F447}" type="presParOf" srcId="{FC1AB2B8-1557-4139-BDD1-51D9DAD09475}" destId="{9DC7DFEF-41E2-4828-AF84-78F350AAB443}" srcOrd="0" destOrd="0" presId="urn:microsoft.com/office/officeart/2005/8/layout/orgChart1"/>
    <dgm:cxn modelId="{4DBF450F-6E03-4A67-8662-1E23BFFACD15}" type="presParOf" srcId="{FC1AB2B8-1557-4139-BDD1-51D9DAD09475}" destId="{7358E23A-181B-43AC-8676-4197BF6B1CB1}" srcOrd="1" destOrd="0" presId="urn:microsoft.com/office/officeart/2005/8/layout/orgChart1"/>
    <dgm:cxn modelId="{8CAD2D7F-D539-48A2-9810-1E09B1153E2B}" type="presParOf" srcId="{38E60672-2BC9-46C3-9360-D7D1D0222281}" destId="{8CC1A8A8-3E22-487B-AB8F-37E867D54E40}" srcOrd="1" destOrd="0" presId="urn:microsoft.com/office/officeart/2005/8/layout/orgChart1"/>
    <dgm:cxn modelId="{5370BA4A-E389-4E36-889F-E8580E92C96A}" type="presParOf" srcId="{38E60672-2BC9-46C3-9360-D7D1D0222281}" destId="{D2C4AA62-FA5C-4D03-95A5-E9556B2F3B0E}" srcOrd="2" destOrd="0" presId="urn:microsoft.com/office/officeart/2005/8/layout/orgChart1"/>
    <dgm:cxn modelId="{1B22BF33-5EFF-4208-B6E2-74F5E0C3EF24}" type="presParOf" srcId="{FDEBE746-6097-4F97-AD2C-C8C55E7A46E3}" destId="{37202D31-7601-4207-AE11-2CCF8899A631}" srcOrd="2" destOrd="0" presId="urn:microsoft.com/office/officeart/2005/8/layout/orgChart1"/>
    <dgm:cxn modelId="{FA952258-2303-4A98-B48E-EFE9A8DF0366}" type="presParOf" srcId="{B90103DE-86DD-4FD9-9030-3D3723CC1936}" destId="{7C4F62A4-46E1-4AE8-9BB2-4EAD0DA4BFB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6B3056-C2D9-41B5-85FB-62A56ED79C7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F1FB0C8C-5E48-4EA1-A2DC-1E1030589E6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rPr>
            <a:t>Вирусы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rPr>
            <a:t>(по строению)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rgbClr val="FF0000"/>
            </a:solidFill>
            <a:effectLst>
              <a:outerShdw blurRad="38100" dist="38100" dir="2700000" algn="tl">
                <a:srgbClr val="000000"/>
              </a:outerShdw>
            </a:effectLst>
            <a:latin typeface="Arial" charset="0"/>
            <a:cs typeface="Arial" charset="0"/>
          </a:endParaRPr>
        </a:p>
      </dgm:t>
    </dgm:pt>
    <dgm:pt modelId="{AEF2DD72-CC60-449F-9662-E5F25EEFCEE5}" type="parTrans" cxnId="{E9462A2F-A6BA-433D-9D9F-19B08F2E9245}">
      <dgm:prSet/>
      <dgm:spPr/>
    </dgm:pt>
    <dgm:pt modelId="{1DC20202-D122-4907-9DE2-57FC70E566F9}" type="sibTrans" cxnId="{E9462A2F-A6BA-433D-9D9F-19B08F2E9245}">
      <dgm:prSet/>
      <dgm:spPr/>
    </dgm:pt>
    <dgm:pt modelId="{58B97C2E-CF46-4BEC-8C5E-8A4036A6358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Простые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Вирус табачной мозаики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67268784-867F-456A-9017-77182AE1273B}" type="parTrans" cxnId="{0B42BC32-8B77-44FA-B3F9-E5D7B1123BB7}">
      <dgm:prSet/>
      <dgm:spPr/>
    </dgm:pt>
    <dgm:pt modelId="{304F9431-0026-4BB1-B89A-5FF373FB377E}" type="sibTrans" cxnId="{0B42BC32-8B77-44FA-B3F9-E5D7B1123BB7}">
      <dgm:prSet/>
      <dgm:spPr/>
    </dgm:pt>
    <dgm:pt modelId="{6DE653B4-7CA6-4224-9D6D-CAFB314D5D6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Сложные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Грипп, ВИЧ</a:t>
          </a:r>
          <a:endParaRPr kumimoji="0" lang="ru-RU" altLang="ru-RU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endParaRPr>
        </a:p>
      </dgm:t>
    </dgm:pt>
    <dgm:pt modelId="{038C2869-F535-43C5-AA45-7C730D2D3E5E}" type="parTrans" cxnId="{E3328F62-A270-49FB-8958-02A4BB52EE03}">
      <dgm:prSet/>
      <dgm:spPr/>
    </dgm:pt>
    <dgm:pt modelId="{F2CC332C-D4B9-4851-BC3A-0367304795A8}" type="sibTrans" cxnId="{E3328F62-A270-49FB-8958-02A4BB52EE03}">
      <dgm:prSet/>
      <dgm:spPr/>
    </dgm:pt>
    <dgm:pt modelId="{EB383A4B-229C-40D3-B33B-C8E9D4A10C6C}" type="pres">
      <dgm:prSet presAssocID="{476B3056-C2D9-41B5-85FB-62A56ED79C7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9474859-D66A-4E26-9CDF-87E1B2421B52}" type="pres">
      <dgm:prSet presAssocID="{F1FB0C8C-5E48-4EA1-A2DC-1E1030589E6E}" presName="hierRoot1" presStyleCnt="0">
        <dgm:presLayoutVars>
          <dgm:hierBranch/>
        </dgm:presLayoutVars>
      </dgm:prSet>
      <dgm:spPr/>
    </dgm:pt>
    <dgm:pt modelId="{07DF6DAF-5721-4652-AC3E-7F91638A4756}" type="pres">
      <dgm:prSet presAssocID="{F1FB0C8C-5E48-4EA1-A2DC-1E1030589E6E}" presName="rootComposite1" presStyleCnt="0"/>
      <dgm:spPr/>
    </dgm:pt>
    <dgm:pt modelId="{CB6EAFC3-1163-4190-8F83-F4DA37429337}" type="pres">
      <dgm:prSet presAssocID="{F1FB0C8C-5E48-4EA1-A2DC-1E1030589E6E}" presName="rootText1" presStyleLbl="node0" presStyleIdx="0" presStyleCnt="1">
        <dgm:presLayoutVars>
          <dgm:chPref val="3"/>
        </dgm:presLayoutVars>
      </dgm:prSet>
      <dgm:spPr/>
    </dgm:pt>
    <dgm:pt modelId="{EC854A65-4889-4199-AAA1-330333C4F2AB}" type="pres">
      <dgm:prSet presAssocID="{F1FB0C8C-5E48-4EA1-A2DC-1E1030589E6E}" presName="rootConnector1" presStyleLbl="node1" presStyleIdx="0" presStyleCnt="0"/>
      <dgm:spPr/>
    </dgm:pt>
    <dgm:pt modelId="{A7DC1AB4-25EB-40E3-B6AB-626FA0942227}" type="pres">
      <dgm:prSet presAssocID="{F1FB0C8C-5E48-4EA1-A2DC-1E1030589E6E}" presName="hierChild2" presStyleCnt="0"/>
      <dgm:spPr/>
    </dgm:pt>
    <dgm:pt modelId="{AFAE2740-7FF5-4785-A3BA-3CA446D1EF21}" type="pres">
      <dgm:prSet presAssocID="{67268784-867F-456A-9017-77182AE1273B}" presName="Name35" presStyleLbl="parChTrans1D2" presStyleIdx="0" presStyleCnt="2"/>
      <dgm:spPr/>
    </dgm:pt>
    <dgm:pt modelId="{EFE2F8C7-C2F2-486D-B660-4D596C5250C4}" type="pres">
      <dgm:prSet presAssocID="{58B97C2E-CF46-4BEC-8C5E-8A4036A63586}" presName="hierRoot2" presStyleCnt="0">
        <dgm:presLayoutVars>
          <dgm:hierBranch/>
        </dgm:presLayoutVars>
      </dgm:prSet>
      <dgm:spPr/>
    </dgm:pt>
    <dgm:pt modelId="{A7850FDA-55FE-4D17-891A-7FD8E53AA0D5}" type="pres">
      <dgm:prSet presAssocID="{58B97C2E-CF46-4BEC-8C5E-8A4036A63586}" presName="rootComposite" presStyleCnt="0"/>
      <dgm:spPr/>
    </dgm:pt>
    <dgm:pt modelId="{2C92FE66-FBB9-4115-B25E-E7C604FCFDE8}" type="pres">
      <dgm:prSet presAssocID="{58B97C2E-CF46-4BEC-8C5E-8A4036A63586}" presName="rootText" presStyleLbl="node2" presStyleIdx="0" presStyleCnt="2">
        <dgm:presLayoutVars>
          <dgm:chPref val="3"/>
        </dgm:presLayoutVars>
      </dgm:prSet>
      <dgm:spPr/>
    </dgm:pt>
    <dgm:pt modelId="{92D09060-044C-4A4D-A3DB-E414000D6168}" type="pres">
      <dgm:prSet presAssocID="{58B97C2E-CF46-4BEC-8C5E-8A4036A63586}" presName="rootConnector" presStyleLbl="node2" presStyleIdx="0" presStyleCnt="2"/>
      <dgm:spPr/>
    </dgm:pt>
    <dgm:pt modelId="{A01DF66E-BC4D-4B9E-8C26-671628CF747A}" type="pres">
      <dgm:prSet presAssocID="{58B97C2E-CF46-4BEC-8C5E-8A4036A63586}" presName="hierChild4" presStyleCnt="0"/>
      <dgm:spPr/>
    </dgm:pt>
    <dgm:pt modelId="{A7171A52-65AC-42E6-8867-45F2DD219804}" type="pres">
      <dgm:prSet presAssocID="{58B97C2E-CF46-4BEC-8C5E-8A4036A63586}" presName="hierChild5" presStyleCnt="0"/>
      <dgm:spPr/>
    </dgm:pt>
    <dgm:pt modelId="{29E2C6AD-32AB-4A81-A463-6C76D9B047D5}" type="pres">
      <dgm:prSet presAssocID="{038C2869-F535-43C5-AA45-7C730D2D3E5E}" presName="Name35" presStyleLbl="parChTrans1D2" presStyleIdx="1" presStyleCnt="2"/>
      <dgm:spPr/>
    </dgm:pt>
    <dgm:pt modelId="{6C1BCA2C-03DE-44C9-B747-3FC306678935}" type="pres">
      <dgm:prSet presAssocID="{6DE653B4-7CA6-4224-9D6D-CAFB314D5D66}" presName="hierRoot2" presStyleCnt="0">
        <dgm:presLayoutVars>
          <dgm:hierBranch/>
        </dgm:presLayoutVars>
      </dgm:prSet>
      <dgm:spPr/>
    </dgm:pt>
    <dgm:pt modelId="{B962720A-B5B9-4EB2-9BA5-BD64D6E539F9}" type="pres">
      <dgm:prSet presAssocID="{6DE653B4-7CA6-4224-9D6D-CAFB314D5D66}" presName="rootComposite" presStyleCnt="0"/>
      <dgm:spPr/>
    </dgm:pt>
    <dgm:pt modelId="{FF7E4686-23FA-42A5-8DB6-C6278E2CD4C7}" type="pres">
      <dgm:prSet presAssocID="{6DE653B4-7CA6-4224-9D6D-CAFB314D5D66}" presName="rootText" presStyleLbl="node2" presStyleIdx="1" presStyleCnt="2">
        <dgm:presLayoutVars>
          <dgm:chPref val="3"/>
        </dgm:presLayoutVars>
      </dgm:prSet>
      <dgm:spPr/>
    </dgm:pt>
    <dgm:pt modelId="{8445C937-ABBB-4232-8FA1-606A304AE65E}" type="pres">
      <dgm:prSet presAssocID="{6DE653B4-7CA6-4224-9D6D-CAFB314D5D66}" presName="rootConnector" presStyleLbl="node2" presStyleIdx="1" presStyleCnt="2"/>
      <dgm:spPr/>
    </dgm:pt>
    <dgm:pt modelId="{B0AEA420-34D8-409C-BD69-7A35E6C79315}" type="pres">
      <dgm:prSet presAssocID="{6DE653B4-7CA6-4224-9D6D-CAFB314D5D66}" presName="hierChild4" presStyleCnt="0"/>
      <dgm:spPr/>
    </dgm:pt>
    <dgm:pt modelId="{D49C37B6-4478-4201-810C-B3DD0D120B1E}" type="pres">
      <dgm:prSet presAssocID="{6DE653B4-7CA6-4224-9D6D-CAFB314D5D66}" presName="hierChild5" presStyleCnt="0"/>
      <dgm:spPr/>
    </dgm:pt>
    <dgm:pt modelId="{196848BC-5CE4-4087-86B4-4C6D1961EF5E}" type="pres">
      <dgm:prSet presAssocID="{F1FB0C8C-5E48-4EA1-A2DC-1E1030589E6E}" presName="hierChild3" presStyleCnt="0"/>
      <dgm:spPr/>
    </dgm:pt>
  </dgm:ptLst>
  <dgm:cxnLst>
    <dgm:cxn modelId="{E3328F62-A270-49FB-8958-02A4BB52EE03}" srcId="{F1FB0C8C-5E48-4EA1-A2DC-1E1030589E6E}" destId="{6DE653B4-7CA6-4224-9D6D-CAFB314D5D66}" srcOrd="1" destOrd="0" parTransId="{038C2869-F535-43C5-AA45-7C730D2D3E5E}" sibTransId="{F2CC332C-D4B9-4851-BC3A-0367304795A8}"/>
    <dgm:cxn modelId="{A74CD732-E8E7-48BE-8C6D-10CEDAEA94A8}" type="presOf" srcId="{67268784-867F-456A-9017-77182AE1273B}" destId="{AFAE2740-7FF5-4785-A3BA-3CA446D1EF21}" srcOrd="0" destOrd="0" presId="urn:microsoft.com/office/officeart/2005/8/layout/orgChart1"/>
    <dgm:cxn modelId="{F181C0AD-CBEB-43AA-A9E3-607D27595FF4}" type="presOf" srcId="{F1FB0C8C-5E48-4EA1-A2DC-1E1030589E6E}" destId="{CB6EAFC3-1163-4190-8F83-F4DA37429337}" srcOrd="0" destOrd="0" presId="urn:microsoft.com/office/officeart/2005/8/layout/orgChart1"/>
    <dgm:cxn modelId="{3AD0D79F-C591-439F-B344-6C79EB1CD38F}" type="presOf" srcId="{58B97C2E-CF46-4BEC-8C5E-8A4036A63586}" destId="{92D09060-044C-4A4D-A3DB-E414000D6168}" srcOrd="1" destOrd="0" presId="urn:microsoft.com/office/officeart/2005/8/layout/orgChart1"/>
    <dgm:cxn modelId="{AD927D74-527C-49FC-9E82-73E8EA6F68C6}" type="presOf" srcId="{476B3056-C2D9-41B5-85FB-62A56ED79C72}" destId="{EB383A4B-229C-40D3-B33B-C8E9D4A10C6C}" srcOrd="0" destOrd="0" presId="urn:microsoft.com/office/officeart/2005/8/layout/orgChart1"/>
    <dgm:cxn modelId="{E9462A2F-A6BA-433D-9D9F-19B08F2E9245}" srcId="{476B3056-C2D9-41B5-85FB-62A56ED79C72}" destId="{F1FB0C8C-5E48-4EA1-A2DC-1E1030589E6E}" srcOrd="0" destOrd="0" parTransId="{AEF2DD72-CC60-449F-9662-E5F25EEFCEE5}" sibTransId="{1DC20202-D122-4907-9DE2-57FC70E566F9}"/>
    <dgm:cxn modelId="{57F253D1-99F8-4DE4-B196-35A28C2E84CC}" type="presOf" srcId="{F1FB0C8C-5E48-4EA1-A2DC-1E1030589E6E}" destId="{EC854A65-4889-4199-AAA1-330333C4F2AB}" srcOrd="1" destOrd="0" presId="urn:microsoft.com/office/officeart/2005/8/layout/orgChart1"/>
    <dgm:cxn modelId="{0B42BC32-8B77-44FA-B3F9-E5D7B1123BB7}" srcId="{F1FB0C8C-5E48-4EA1-A2DC-1E1030589E6E}" destId="{58B97C2E-CF46-4BEC-8C5E-8A4036A63586}" srcOrd="0" destOrd="0" parTransId="{67268784-867F-456A-9017-77182AE1273B}" sibTransId="{304F9431-0026-4BB1-B89A-5FF373FB377E}"/>
    <dgm:cxn modelId="{511DBD22-2B7B-4505-B341-AA54F7B08B7A}" type="presOf" srcId="{038C2869-F535-43C5-AA45-7C730D2D3E5E}" destId="{29E2C6AD-32AB-4A81-A463-6C76D9B047D5}" srcOrd="0" destOrd="0" presId="urn:microsoft.com/office/officeart/2005/8/layout/orgChart1"/>
    <dgm:cxn modelId="{FA026EB8-C6BD-49E0-8217-5FB53E9BB1B3}" type="presOf" srcId="{58B97C2E-CF46-4BEC-8C5E-8A4036A63586}" destId="{2C92FE66-FBB9-4115-B25E-E7C604FCFDE8}" srcOrd="0" destOrd="0" presId="urn:microsoft.com/office/officeart/2005/8/layout/orgChart1"/>
    <dgm:cxn modelId="{F1B16428-DE86-4168-B722-3F0A6CBE92EF}" type="presOf" srcId="{6DE653B4-7CA6-4224-9D6D-CAFB314D5D66}" destId="{FF7E4686-23FA-42A5-8DB6-C6278E2CD4C7}" srcOrd="0" destOrd="0" presId="urn:microsoft.com/office/officeart/2005/8/layout/orgChart1"/>
    <dgm:cxn modelId="{D1560DC0-03F5-41BF-9183-E090343040C9}" type="presOf" srcId="{6DE653B4-7CA6-4224-9D6D-CAFB314D5D66}" destId="{8445C937-ABBB-4232-8FA1-606A304AE65E}" srcOrd="1" destOrd="0" presId="urn:microsoft.com/office/officeart/2005/8/layout/orgChart1"/>
    <dgm:cxn modelId="{4EBC364C-450C-4147-B91A-AEE66192CC5D}" type="presParOf" srcId="{EB383A4B-229C-40D3-B33B-C8E9D4A10C6C}" destId="{A9474859-D66A-4E26-9CDF-87E1B2421B52}" srcOrd="0" destOrd="0" presId="urn:microsoft.com/office/officeart/2005/8/layout/orgChart1"/>
    <dgm:cxn modelId="{C620BFC9-865C-4BF9-8A68-704C38B8DDF7}" type="presParOf" srcId="{A9474859-D66A-4E26-9CDF-87E1B2421B52}" destId="{07DF6DAF-5721-4652-AC3E-7F91638A4756}" srcOrd="0" destOrd="0" presId="urn:microsoft.com/office/officeart/2005/8/layout/orgChart1"/>
    <dgm:cxn modelId="{2B332E4B-7C01-4269-8742-A6FA965F66A6}" type="presParOf" srcId="{07DF6DAF-5721-4652-AC3E-7F91638A4756}" destId="{CB6EAFC3-1163-4190-8F83-F4DA37429337}" srcOrd="0" destOrd="0" presId="urn:microsoft.com/office/officeart/2005/8/layout/orgChart1"/>
    <dgm:cxn modelId="{053F1DA5-8DB6-4CCD-B50D-EC51B5E90AD0}" type="presParOf" srcId="{07DF6DAF-5721-4652-AC3E-7F91638A4756}" destId="{EC854A65-4889-4199-AAA1-330333C4F2AB}" srcOrd="1" destOrd="0" presId="urn:microsoft.com/office/officeart/2005/8/layout/orgChart1"/>
    <dgm:cxn modelId="{11DE278E-75D9-4504-A69D-93AD3987C1C8}" type="presParOf" srcId="{A9474859-D66A-4E26-9CDF-87E1B2421B52}" destId="{A7DC1AB4-25EB-40E3-B6AB-626FA0942227}" srcOrd="1" destOrd="0" presId="urn:microsoft.com/office/officeart/2005/8/layout/orgChart1"/>
    <dgm:cxn modelId="{DB60C059-AFFD-4B5B-86FA-9010317B5084}" type="presParOf" srcId="{A7DC1AB4-25EB-40E3-B6AB-626FA0942227}" destId="{AFAE2740-7FF5-4785-A3BA-3CA446D1EF21}" srcOrd="0" destOrd="0" presId="urn:microsoft.com/office/officeart/2005/8/layout/orgChart1"/>
    <dgm:cxn modelId="{FF90D24E-1FEE-419C-92F3-19CBD64BAE08}" type="presParOf" srcId="{A7DC1AB4-25EB-40E3-B6AB-626FA0942227}" destId="{EFE2F8C7-C2F2-486D-B660-4D596C5250C4}" srcOrd="1" destOrd="0" presId="urn:microsoft.com/office/officeart/2005/8/layout/orgChart1"/>
    <dgm:cxn modelId="{1D7C3FB2-0A71-496F-A10E-ACD6589E284C}" type="presParOf" srcId="{EFE2F8C7-C2F2-486D-B660-4D596C5250C4}" destId="{A7850FDA-55FE-4D17-891A-7FD8E53AA0D5}" srcOrd="0" destOrd="0" presId="urn:microsoft.com/office/officeart/2005/8/layout/orgChart1"/>
    <dgm:cxn modelId="{358FF018-462E-4997-AC2C-8B81413753C2}" type="presParOf" srcId="{A7850FDA-55FE-4D17-891A-7FD8E53AA0D5}" destId="{2C92FE66-FBB9-4115-B25E-E7C604FCFDE8}" srcOrd="0" destOrd="0" presId="urn:microsoft.com/office/officeart/2005/8/layout/orgChart1"/>
    <dgm:cxn modelId="{B942806F-900A-4465-A7B0-4964E18B4479}" type="presParOf" srcId="{A7850FDA-55FE-4D17-891A-7FD8E53AA0D5}" destId="{92D09060-044C-4A4D-A3DB-E414000D6168}" srcOrd="1" destOrd="0" presId="urn:microsoft.com/office/officeart/2005/8/layout/orgChart1"/>
    <dgm:cxn modelId="{DDCC5F98-B2FC-404C-9545-645EFF8E7B3B}" type="presParOf" srcId="{EFE2F8C7-C2F2-486D-B660-4D596C5250C4}" destId="{A01DF66E-BC4D-4B9E-8C26-671628CF747A}" srcOrd="1" destOrd="0" presId="urn:microsoft.com/office/officeart/2005/8/layout/orgChart1"/>
    <dgm:cxn modelId="{9330B66F-DB18-46EC-AF09-4E502D427F83}" type="presParOf" srcId="{EFE2F8C7-C2F2-486D-B660-4D596C5250C4}" destId="{A7171A52-65AC-42E6-8867-45F2DD219804}" srcOrd="2" destOrd="0" presId="urn:microsoft.com/office/officeart/2005/8/layout/orgChart1"/>
    <dgm:cxn modelId="{15F6CFCF-D96D-466A-A873-439BABE7DF52}" type="presParOf" srcId="{A7DC1AB4-25EB-40E3-B6AB-626FA0942227}" destId="{29E2C6AD-32AB-4A81-A463-6C76D9B047D5}" srcOrd="2" destOrd="0" presId="urn:microsoft.com/office/officeart/2005/8/layout/orgChart1"/>
    <dgm:cxn modelId="{DD7B57BC-7DE3-44A5-A111-18AAF8CAA93D}" type="presParOf" srcId="{A7DC1AB4-25EB-40E3-B6AB-626FA0942227}" destId="{6C1BCA2C-03DE-44C9-B747-3FC306678935}" srcOrd="3" destOrd="0" presId="urn:microsoft.com/office/officeart/2005/8/layout/orgChart1"/>
    <dgm:cxn modelId="{E407B31F-3D75-4F06-A201-685E79520067}" type="presParOf" srcId="{6C1BCA2C-03DE-44C9-B747-3FC306678935}" destId="{B962720A-B5B9-4EB2-9BA5-BD64D6E539F9}" srcOrd="0" destOrd="0" presId="urn:microsoft.com/office/officeart/2005/8/layout/orgChart1"/>
    <dgm:cxn modelId="{7E3A8CB7-2F1C-49A6-96B0-BE49741ABC4F}" type="presParOf" srcId="{B962720A-B5B9-4EB2-9BA5-BD64D6E539F9}" destId="{FF7E4686-23FA-42A5-8DB6-C6278E2CD4C7}" srcOrd="0" destOrd="0" presId="urn:microsoft.com/office/officeart/2005/8/layout/orgChart1"/>
    <dgm:cxn modelId="{8CA280F0-394B-4467-80BC-5EC913FF1142}" type="presParOf" srcId="{B962720A-B5B9-4EB2-9BA5-BD64D6E539F9}" destId="{8445C937-ABBB-4232-8FA1-606A304AE65E}" srcOrd="1" destOrd="0" presId="urn:microsoft.com/office/officeart/2005/8/layout/orgChart1"/>
    <dgm:cxn modelId="{CD37B92D-1905-4543-84E9-9EA353FF06F9}" type="presParOf" srcId="{6C1BCA2C-03DE-44C9-B747-3FC306678935}" destId="{B0AEA420-34D8-409C-BD69-7A35E6C79315}" srcOrd="1" destOrd="0" presId="urn:microsoft.com/office/officeart/2005/8/layout/orgChart1"/>
    <dgm:cxn modelId="{05E0AEFA-B0F8-4483-965B-18DADE46D35F}" type="presParOf" srcId="{6C1BCA2C-03DE-44C9-B747-3FC306678935}" destId="{D49C37B6-4478-4201-810C-B3DD0D120B1E}" srcOrd="2" destOrd="0" presId="urn:microsoft.com/office/officeart/2005/8/layout/orgChart1"/>
    <dgm:cxn modelId="{E5CFC9A9-788B-48CC-9A53-54D8C4A1DEEC}" type="presParOf" srcId="{A9474859-D66A-4E26-9CDF-87E1B2421B52}" destId="{196848BC-5CE4-4087-86B4-4C6D1961E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DD1C4E7-E08F-45C7-A040-76C41059090A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1A26AEA-462A-4F21-9910-483402A4F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791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pPr>
              <a:defRPr/>
            </a:pPr>
            <a:fld id="{597E10AE-7227-4694-B11F-1C11F1AE2766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pPr>
              <a:defRPr/>
            </a:pPr>
            <a:fld id="{9013C53A-E044-4025-8C50-9150A590F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6799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Вирусы представляют собой автономные генетические системы, неспособные </a:t>
            </a:r>
            <a:r>
              <a:rPr lang="ru-RU" baseline="0" dirty="0" smtClean="0"/>
              <a:t> к самостоятельному существованию вне организма или клетки хозяина.</a:t>
            </a:r>
          </a:p>
          <a:p>
            <a:r>
              <a:rPr lang="ru-RU" baseline="0" dirty="0" smtClean="0"/>
              <a:t> </a:t>
            </a:r>
          </a:p>
          <a:p>
            <a:r>
              <a:rPr lang="ru-RU" baseline="0" dirty="0" smtClean="0"/>
              <a:t>Вирусы занимают пограничное положение между живой и неживой материей.</a:t>
            </a:r>
          </a:p>
          <a:p>
            <a:endParaRPr lang="ru-RU" baseline="0" dirty="0" smtClean="0"/>
          </a:p>
          <a:p>
            <a:r>
              <a:rPr lang="ru-RU" dirty="0" smtClean="0"/>
              <a:t>Основные</a:t>
            </a:r>
            <a:r>
              <a:rPr lang="ru-RU" baseline="0" dirty="0" smtClean="0"/>
              <a:t> черты, отличающие вирусы от живых организмов: </a:t>
            </a:r>
          </a:p>
          <a:p>
            <a:pPr>
              <a:buFontTx/>
              <a:buChar char="-"/>
            </a:pPr>
            <a:r>
              <a:rPr lang="ru-RU" baseline="0" dirty="0" smtClean="0"/>
              <a:t>Отсутствие клеточного строения</a:t>
            </a:r>
          </a:p>
          <a:p>
            <a:pPr>
              <a:buFontTx/>
              <a:buNone/>
            </a:pPr>
            <a:r>
              <a:rPr lang="ru-RU" baseline="0" dirty="0" smtClean="0"/>
              <a:t>-отсутствие собственной белок - синтезирующей системы</a:t>
            </a:r>
          </a:p>
          <a:p>
            <a:pPr>
              <a:buFontTx/>
              <a:buChar char="-"/>
            </a:pPr>
            <a:r>
              <a:rPr lang="ru-RU" baseline="0" dirty="0" smtClean="0"/>
              <a:t>геном вирусов может быть представлен не только ДНК, но и РНК</a:t>
            </a:r>
          </a:p>
          <a:p>
            <a:pPr>
              <a:buFontTx/>
              <a:buChar char="-"/>
            </a:pPr>
            <a:r>
              <a:rPr lang="ru-RU" baseline="0" dirty="0" smtClean="0"/>
              <a:t>- некоторые вирусы могут формировать внутри себя кристаллы</a:t>
            </a:r>
          </a:p>
          <a:p>
            <a:pPr>
              <a:buFontTx/>
              <a:buChar char="-"/>
            </a:pPr>
            <a:endParaRPr lang="ru-RU" baseline="0" dirty="0" smtClean="0"/>
          </a:p>
          <a:p>
            <a:pPr>
              <a:buFontTx/>
              <a:buNone/>
            </a:pPr>
            <a:r>
              <a:rPr lang="ru-RU" baseline="0" dirty="0" smtClean="0"/>
              <a:t>Но  в то же время, как и все живые объекты, вирусы способны:</a:t>
            </a:r>
          </a:p>
          <a:p>
            <a:pPr>
              <a:buFontTx/>
              <a:buChar char="-"/>
            </a:pPr>
            <a:r>
              <a:rPr lang="ru-RU" baseline="0" dirty="0" smtClean="0"/>
              <a:t> размножению</a:t>
            </a:r>
          </a:p>
          <a:p>
            <a:pPr>
              <a:buFontTx/>
              <a:buChar char="-"/>
            </a:pPr>
            <a:r>
              <a:rPr lang="ru-RU" baseline="0" dirty="0" smtClean="0"/>
              <a:t> наследованию признаков</a:t>
            </a:r>
          </a:p>
          <a:p>
            <a:pPr>
              <a:buFontTx/>
              <a:buChar char="-"/>
            </a:pPr>
            <a:r>
              <a:rPr lang="ru-RU" baseline="0" dirty="0" smtClean="0"/>
              <a:t> генетической и фенотипической изменчивости</a:t>
            </a:r>
          </a:p>
          <a:p>
            <a:pPr>
              <a:buFontTx/>
              <a:buNone/>
            </a:pPr>
            <a:r>
              <a:rPr lang="ru-RU" baseline="0" dirty="0" smtClean="0"/>
              <a:t>- адаптации к условиям окружающей  среде. </a:t>
            </a:r>
          </a:p>
          <a:p>
            <a:pPr>
              <a:buFontTx/>
              <a:buChar char="-"/>
            </a:pPr>
            <a:endParaRPr lang="ru-RU" baseline="0" dirty="0" smtClean="0"/>
          </a:p>
          <a:p>
            <a:pPr>
              <a:buFontTx/>
              <a:buChar char="-"/>
            </a:pPr>
            <a:endParaRPr lang="ru-RU" baseline="0" dirty="0" smtClean="0"/>
          </a:p>
          <a:p>
            <a:pPr>
              <a:buFontTx/>
              <a:buChar char="-"/>
            </a:pPr>
            <a:endParaRPr lang="ru-RU" baseline="0" dirty="0" smtClean="0"/>
          </a:p>
          <a:p>
            <a:pPr>
              <a:buFontTx/>
              <a:buNone/>
            </a:pPr>
            <a:endParaRPr lang="ru-RU" baseline="0" dirty="0" smtClean="0"/>
          </a:p>
          <a:p>
            <a:pPr>
              <a:buFontTx/>
              <a:buChar char="-"/>
            </a:pPr>
            <a:endParaRPr lang="ru-RU" baseline="0" dirty="0" smtClean="0"/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13C53A-E044-4025-8C50-9150A590F4AF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Зрелые вирусные частицы(вирионы) состоят из нуклеиновой</a:t>
            </a:r>
            <a:r>
              <a:rPr lang="ru-RU" baseline="0" dirty="0" smtClean="0"/>
              <a:t> кислоты, заключенной в белковую или липопротеиновую оболочку</a:t>
            </a:r>
            <a:r>
              <a:rPr lang="ru-RU" baseline="0" smtClean="0"/>
              <a:t>. Всостав </a:t>
            </a:r>
            <a:r>
              <a:rPr lang="ru-RU" baseline="0" dirty="0" smtClean="0"/>
              <a:t>вирусов входит один из двух видов НК – ДНК или РНК, этот признак лежит в основе их классификации на ДНК- содержащие и РНК – содержащие, обе группы делят на </a:t>
            </a:r>
            <a:r>
              <a:rPr lang="ru-RU" baseline="0" dirty="0" err="1" smtClean="0"/>
              <a:t>одноцепочные</a:t>
            </a:r>
            <a:r>
              <a:rPr lang="ru-RU" baseline="0" dirty="0" smtClean="0"/>
              <a:t> и </a:t>
            </a:r>
            <a:r>
              <a:rPr lang="ru-RU" baseline="0" dirty="0" err="1" smtClean="0"/>
              <a:t>двуцепочные</a:t>
            </a:r>
            <a:r>
              <a:rPr lang="ru-RU" baseline="0" dirty="0" smtClean="0"/>
              <a:t>.</a:t>
            </a:r>
          </a:p>
          <a:p>
            <a:pPr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aseline="0" dirty="0" smtClean="0"/>
              <a:t>Белки являются преобладающей частью вирусной частицы в количественном соотношении. Низкомолекулярные белки связываются с нуклеиновой кислотой, образуя чехол – </a:t>
            </a:r>
            <a:r>
              <a:rPr lang="ru-RU" baseline="0" dirty="0" err="1" smtClean="0"/>
              <a:t>капсид</a:t>
            </a:r>
            <a:r>
              <a:rPr lang="ru-RU" baseline="0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13C53A-E044-4025-8C50-9150A590F4AF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Полый стержень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13C53A-E044-4025-8C50-9150A590F4A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Несколько иной путь проникновения в клетку у вирусов бактерий – бактериофагов. Стенки бактерий очень прочные, поэтому бактериофаг прикрепляется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хвостовыми нитями к бактериальной клетке,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вводит полый стержень в клетку и выталкивает через него ДНК или РНК, находящуюся в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головке.Новых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частиц вируса образуется огромное количество. Эти вирусы заражают новые клетки.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13C53A-E044-4025-8C50-9150A590F4AF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E20197-9156-4B94-946D-945FA0019043}" type="slidenum">
              <a:rPr lang="ru-RU"/>
              <a:pPr/>
              <a:t>9</a:t>
            </a:fld>
            <a:endParaRPr 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E642AB-8D0C-4873-BAB0-3EED2F95C791}" type="slidenum">
              <a:rPr lang="ru-RU"/>
              <a:pPr/>
              <a:t>12</a:t>
            </a:fld>
            <a:endParaRPr lang="ru-RU"/>
          </a:p>
        </p:txBody>
      </p:sp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3DC937-E833-46D8-B1B8-8FE942CEA363}" type="slidenum">
              <a:rPr lang="ru-RU"/>
              <a:pPr/>
              <a:t>13</a:t>
            </a:fld>
            <a:endParaRPr lang="ru-RU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FC242-1CF4-42F8-9E9F-55E6835013A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06CAB-7723-4C42-BB4F-F9575FFFA23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40E84-0853-4DE3-9F41-AB19DBDC935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04947-B1AF-432A-BF7E-250D9ABC6A1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FDD11B-5764-478D-8DCE-148D374C8B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4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7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8890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891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F01E5-9A7D-488E-A177-9C29B4103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8D62B-AC6A-42FB-AD37-1F80DFFB8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363BE-F8F8-411D-9545-1E97CDF20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7365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7366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B2220-7D80-4BBA-AD01-8215F793A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F3FA1-CDC7-446C-B47E-949D155E3F5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C5CB1-945F-4C49-ADFE-17DEFBD2813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CA0AA-AC1D-433B-B0BE-81F75F34732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CDC23-0B4E-467D-A949-412EB887724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74958-E668-4D40-826E-7BFAE899D41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83D47-C4F6-4F3C-9028-8533DB19659D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EA5B9-7CD1-430F-8F28-2BB9F2B59B0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92EE2-0140-4CCB-BDCA-79E49331C11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21170258-FD11-45C6-B036-8867B914B5E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3584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6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6" cy="7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3" cy="7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3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6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5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3" cy="73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3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6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6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3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6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7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7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7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6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7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3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7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7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5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7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6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7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3" cy="75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7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87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3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  <p:sldLayoutId id="2147483876" r:id="rId12"/>
    <p:sldLayoutId id="2147483892" r:id="rId13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32324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69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870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9" name="Rectangle 220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1" name="Rectangle 2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1F5CB6C-8B69-4FD2-B889-06DECD7D3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88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5C1F501C-B755-4D62-898B-65501E712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Arial" charset="0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Arial" charset="0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Arial" charset="0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Arial" charset="0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Arial" charset="0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B9D2255-3011-4020-AE1B-964D2EA0DD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0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4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634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5" name="Rectangle 23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B87A804-85E1-444E-A651-E85E42F542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1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702" y="265400"/>
            <a:ext cx="2073025" cy="2072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22531" name="Rectangle 11"/>
          <p:cNvSpPr>
            <a:spLocks noChangeArrowheads="1"/>
          </p:cNvSpPr>
          <p:nvPr/>
        </p:nvSpPr>
        <p:spPr bwMode="auto">
          <a:xfrm>
            <a:off x="250825" y="2492375"/>
            <a:ext cx="860425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/>
              <a:t>Неклеточная форма жизни.</a:t>
            </a:r>
          </a:p>
          <a:p>
            <a:pPr algn="ctr"/>
            <a:r>
              <a:rPr lang="ru-RU" sz="4400" b="1" i="1"/>
              <a:t>Вирусы.</a:t>
            </a:r>
          </a:p>
        </p:txBody>
      </p:sp>
      <p:pic>
        <p:nvPicPr>
          <p:cNvPr id="22532" name="Picture 12" descr="&amp;Kcy;&amp;acy;&amp;rcy;&amp;tcy;&amp;icy;&amp;ncy;&amp;kcy;&amp;icy; &amp;pcy;&amp;ocy; &amp;zcy;&amp;acy;&amp;pcy;&amp;rcy;&amp;ocy;&amp;scy;&amp;ucy; &amp;icy;&amp;scy;&amp;tcy;&amp;ocy;&amp;rcy;&amp;icy;&amp;yacy; &amp;icy;&amp;zcy;&amp;ucy;&amp;chcy;&amp;iecy;&amp;ncy;&amp;icy;&amp;yacy; &amp;vcy;&amp;icy;&amp;rcy;&amp;ucy;&amp;scy;&amp;ocy;&amp;v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23050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3" descr="&amp;Kcy;&amp;acy;&amp;rcy;&amp;tcy;&amp;icy;&amp;ncy;&amp;kcy;&amp;icy; &amp;pcy;&amp;ocy; &amp;zcy;&amp;acy;&amp;pcy;&amp;rcy;&amp;ocy;&amp;scy;&amp;ucy; &amp;icy;&amp;scy;&amp;tcy;&amp;ocy;&amp;rcy;&amp;icy;&amp;yacy; &amp;icy;&amp;zcy;&amp;ucy;&amp;chcy;&amp;iecy;&amp;ncy;&amp;icy;&amp;yacy; &amp;vcy;&amp;icy;&amp;rcy;&amp;ucy;&amp;scy;&amp;ocy;&amp;v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4365625"/>
            <a:ext cx="2376488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5" descr="&amp;Kcy;&amp;acy;&amp;rcy;&amp;tcy;&amp;icy;&amp;ncy;&amp;kcy;&amp;icy; &amp;pcy;&amp;ocy; &amp;zcy;&amp;acy;&amp;pcy;&amp;rcy;&amp;ocy;&amp;scy;&amp;ucy; &amp;icy;&amp;scy;&amp;tcy;&amp;ocy;&amp;rcy;&amp;icy;&amp;yacy; &amp;icy;&amp;zcy;&amp;ucy;&amp;chcy;&amp;iecy;&amp;ncy;&amp;icy;&amp;yacy; &amp;vcy;&amp;icy;&amp;rcy;&amp;ucy;&amp;scy;&amp;ocy;&amp;v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1863" y="4437063"/>
            <a:ext cx="2952750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7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8125" y="188913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8" descr="&amp;Kcy;&amp;acy;&amp;rcy;&amp;tcy;&amp;icy;&amp;ncy;&amp;kcy;&amp;icy; &amp;pcy;&amp;ocy; &amp;zcy;&amp;acy;&amp;pcy;&amp;rcy;&amp;ocy;&amp;scy;&amp;ucy; &amp;icy;&amp;scy;&amp;tcy;&amp;ocy;&amp;rcy;&amp;icy;&amp;yacy; &amp;icy;&amp;zcy;&amp;ucy;&amp;chcy;&amp;iecy;&amp;ncy;&amp;icy;&amp;yacy; &amp;vcy;&amp;icy;&amp;rcy;&amp;ucy;&amp;scy;&amp;ocy;&amp;vcy;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4508500"/>
            <a:ext cx="3046412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5976938" cy="1150937"/>
          </a:xfrm>
        </p:spPr>
        <p:txBody>
          <a:bodyPr/>
          <a:lstStyle/>
          <a:p>
            <a:r>
              <a:rPr lang="ru-RU" sz="3600" smtClean="0"/>
              <a:t>Вирусы как возбудители </a:t>
            </a:r>
            <a:br>
              <a:rPr lang="ru-RU" sz="3600" smtClean="0"/>
            </a:br>
            <a:r>
              <a:rPr lang="ru-RU" sz="3600" smtClean="0"/>
              <a:t>болезней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7850188" cy="44116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600" smtClean="0">
                <a:solidFill>
                  <a:srgbClr val="000000"/>
                </a:solidFill>
              </a:rPr>
              <a:t>Вирусы вызывают множество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>
                <a:solidFill>
                  <a:srgbClr val="000000"/>
                </a:solidFill>
              </a:rPr>
              <a:t>	различных заболеваний у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smtClean="0">
                <a:solidFill>
                  <a:srgbClr val="000000"/>
                </a:solidFill>
              </a:rPr>
              <a:t>	животных , растений и грибов. </a:t>
            </a:r>
          </a:p>
          <a:p>
            <a:pPr>
              <a:lnSpc>
                <a:spcPct val="90000"/>
              </a:lnSpc>
            </a:pPr>
            <a:r>
              <a:rPr lang="ru-RU" sz="2600" smtClean="0">
                <a:solidFill>
                  <a:srgbClr val="000000"/>
                </a:solidFill>
              </a:rPr>
              <a:t>Вирус табачной мозаики поражает растения табака, вызывая образования на листьях характерных пятен – это места отмирания тканей. </a:t>
            </a:r>
          </a:p>
          <a:p>
            <a:pPr>
              <a:lnSpc>
                <a:spcPct val="90000"/>
              </a:lnSpc>
            </a:pPr>
            <a:r>
              <a:rPr lang="ru-RU" sz="2600" smtClean="0">
                <a:solidFill>
                  <a:srgbClr val="000000"/>
                </a:solidFill>
              </a:rPr>
              <a:t>Вирусными заболеваниями человека являются также грипп, корь, краснуха, гепатит, ветряная оспа, бешенство, герпес, СПИД и многие другие</a:t>
            </a:r>
            <a:r>
              <a:rPr lang="ru-RU" sz="2600" smtClean="0">
                <a:solidFill>
                  <a:srgbClr val="CC3300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endParaRPr lang="ru-RU" sz="2600" smtClean="0"/>
          </a:p>
        </p:txBody>
      </p:sp>
      <p:pic>
        <p:nvPicPr>
          <p:cNvPr id="35844" name="Picture 8" descr="&amp;Kcy;&amp;acy;&amp;rcy;&amp;tcy;&amp;icy;&amp;ncy;&amp;kcy;&amp;icy; &amp;pcy;&amp;ocy; &amp;zcy;&amp;acy;&amp;pcy;&amp;rcy;&amp;ocy;&amp;scy;&amp;ucy; &amp;icy;&amp;scy;&amp;tcy;&amp;ocy;&amp;rcy;&amp;icy;&amp;yacy; &amp;icy;&amp;zcy;&amp;ucy;&amp;chcy;&amp;iecy;&amp;ncy;&amp;icy;&amp;yacy; &amp;vcy;&amp;icy;&amp;rcy;&amp;ucy;&amp;scy;&amp;ocy;&amp;v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88913"/>
            <a:ext cx="2719387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AutoShape 2" descr="https://s0.slide-share.ru/s_slide/53dfe13feb9b68851245b9af63eb8bc6/5e6fe4d0-2fad-465c-a97d-7d283e3cc0b1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Строение вирусов гриппа</a:t>
            </a:r>
          </a:p>
        </p:txBody>
      </p:sp>
      <p:pic>
        <p:nvPicPr>
          <p:cNvPr id="10247" name="Picture 7" descr="ст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0200" y="1773238"/>
            <a:ext cx="4824413" cy="3808412"/>
          </a:xfrm>
          <a:prstGeom prst="rect">
            <a:avLst/>
          </a:prstGeom>
          <a:noFill/>
        </p:spPr>
      </p:pic>
      <p:pic>
        <p:nvPicPr>
          <p:cNvPr id="10248" name="Picture 8" descr="ви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773238"/>
            <a:ext cx="3810000" cy="3838575"/>
          </a:xfrm>
          <a:prstGeom prst="rect">
            <a:avLst/>
          </a:prstGeom>
          <a:noFill/>
        </p:spPr>
      </p:pic>
      <p:sp>
        <p:nvSpPr>
          <p:cNvPr id="48130" name="AutoShape 2" descr="https://pptcloud3.ams3.digitaloceanspaces.com/slides/pics/001/333/760/original/Slide19.jpg?1480316425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539750" y="404813"/>
            <a:ext cx="835342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/>
          <a:p>
            <a:r>
              <a:rPr lang="ru-RU" sz="3600" b="1" i="1">
                <a:solidFill>
                  <a:schemeClr val="tx2"/>
                </a:solidFill>
              </a:rPr>
              <a:t>Чума 21 века: ВИЧ и СПИД </a:t>
            </a:r>
            <a:endParaRPr lang="ru-RU" sz="3800">
              <a:solidFill>
                <a:schemeClr val="tx2"/>
              </a:solidFill>
            </a:endParaRPr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2916238" y="2205038"/>
            <a:ext cx="5832475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>
                <a:latin typeface="Verdana" pitchFamily="34" charset="0"/>
              </a:rPr>
              <a:t> </a:t>
            </a:r>
            <a:r>
              <a:rPr lang="ru-RU" sz="2000" b="1">
                <a:latin typeface="Verdana" pitchFamily="34" charset="0"/>
              </a:rPr>
              <a:t>СПИД (ВИЧ)</a:t>
            </a:r>
            <a:r>
              <a:rPr lang="ru-RU" sz="2000">
                <a:latin typeface="Verdana" pitchFamily="34" charset="0"/>
              </a:rPr>
              <a:t> - синдром приобретенного иммунодефицита. Состояние глубочайшего иммунодефицита, развивающееся в результате действия на иммунную систему вируса иммунодефицита человека (ВИЧ).</a:t>
            </a:r>
          </a:p>
        </p:txBody>
      </p:sp>
      <p:pic>
        <p:nvPicPr>
          <p:cNvPr id="95237" name="Picture 5" descr="virus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2514600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539750" y="4508500"/>
            <a:ext cx="52562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 sz="2000">
                <a:latin typeface="Verdana" pitchFamily="34" charset="0"/>
              </a:rPr>
              <a:t> ВИЧ поражает именно те клетки человеческого организма, которые призваны бороться с инфекцией — клетки иммунной системы. </a:t>
            </a:r>
          </a:p>
        </p:txBody>
      </p:sp>
      <p:pic>
        <p:nvPicPr>
          <p:cNvPr id="95239" name="Picture 7" descr="chimp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181475"/>
            <a:ext cx="208915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015287" cy="633413"/>
          </a:xfrm>
        </p:spPr>
        <p:txBody>
          <a:bodyPr/>
          <a:lstStyle/>
          <a:p>
            <a:r>
              <a:rPr lang="ru-RU"/>
              <a:t>Натуральная оспа</a:t>
            </a:r>
            <a:r>
              <a:rPr lang="en-US"/>
              <a:t> </a:t>
            </a:r>
            <a:r>
              <a:rPr lang="ru-RU"/>
              <a:t>и герпес</a:t>
            </a:r>
          </a:p>
        </p:txBody>
      </p:sp>
      <p:pic>
        <p:nvPicPr>
          <p:cNvPr id="94211" name="Picture 3" descr="2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95400"/>
            <a:ext cx="3657600" cy="2590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4212" name="Picture 4" descr="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667000"/>
            <a:ext cx="45720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4391025" cy="652463"/>
          </a:xfrm>
        </p:spPr>
        <p:txBody>
          <a:bodyPr/>
          <a:lstStyle/>
          <a:p>
            <a:r>
              <a:rPr lang="ru-RU" sz="4000" smtClean="0"/>
              <a:t>Выводы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060575"/>
            <a:ext cx="8229600" cy="4411663"/>
          </a:xfrm>
        </p:spPr>
        <p:txBody>
          <a:bodyPr/>
          <a:lstStyle/>
          <a:p>
            <a:pPr>
              <a:defRPr/>
            </a:pPr>
            <a:r>
              <a:rPr lang="ru-RU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Соблюдать правила личной гигиены.</a:t>
            </a:r>
          </a:p>
          <a:p>
            <a:pPr>
              <a:defRPr/>
            </a:pPr>
            <a:r>
              <a:rPr lang="ru-RU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Вовремя лечиться, не запускать вирусные заболевания, т.к. будут серьезные осложнения.</a:t>
            </a:r>
          </a:p>
          <a:p>
            <a:pPr>
              <a:defRPr/>
            </a:pPr>
            <a:r>
              <a:rPr lang="ru-RU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Предохраняться качественными презервативами, и не иметь беспорядочных половых контактов</a:t>
            </a:r>
          </a:p>
          <a:p>
            <a:pPr>
              <a:defRPr/>
            </a:pPr>
            <a:r>
              <a:rPr lang="ru-RU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Питаться качественными, не пораженными вирусами продуктами</a:t>
            </a:r>
          </a:p>
          <a:p>
            <a:pPr>
              <a:defRPr/>
            </a:pPr>
            <a:r>
              <a:rPr lang="ru-RU" sz="2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Делать прививки вовремя, не контактировать с болеющими</a:t>
            </a:r>
            <a:endParaRPr lang="ru-RU" smtClean="0"/>
          </a:p>
        </p:txBody>
      </p:sp>
      <p:pic>
        <p:nvPicPr>
          <p:cNvPr id="40964" name="Picture 5" descr="&amp;Kcy;&amp;acy;&amp;rcy;&amp;tcy;&amp;icy;&amp;ncy;&amp;kcy;&amp;icy; &amp;pcy;&amp;ocy; &amp;zcy;&amp;acy;&amp;pcy;&amp;rcy;&amp;ocy;&amp;scy;&amp;ucy; &amp;vcy;&amp;icy;&amp;rcy;&amp;ucy;&amp;scy;&amp;y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0"/>
            <a:ext cx="2700337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</a:p>
          <a:p>
            <a:r>
              <a:rPr lang="ru-RU" dirty="0" smtClean="0"/>
              <a:t>Учебник Р.Г. Заяц «Биология для колледжей» с.14, ответить на вопросы.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068638"/>
            <a:ext cx="7543800" cy="863600"/>
          </a:xfrm>
        </p:spPr>
        <p:txBody>
          <a:bodyPr/>
          <a:lstStyle/>
          <a:p>
            <a:pPr algn="ctr"/>
            <a:r>
              <a:rPr lang="ru-RU" sz="4800" smtClean="0"/>
              <a:t>Спасибо за внимание.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                        Ответы </a:t>
            </a:r>
            <a:r>
              <a:rPr lang="ru-RU" dirty="0" smtClean="0"/>
              <a:t>теста</a:t>
            </a:r>
          </a:p>
          <a:p>
            <a:pPr>
              <a:buNone/>
            </a:pPr>
            <a:r>
              <a:rPr lang="ru-RU" dirty="0" smtClean="0"/>
              <a:t>1- В                    7 – С                  13 - Д</a:t>
            </a:r>
          </a:p>
          <a:p>
            <a:pPr>
              <a:buNone/>
            </a:pPr>
            <a:r>
              <a:rPr lang="ru-RU" dirty="0" smtClean="0"/>
              <a:t>2 – Д                  8 - В</a:t>
            </a:r>
          </a:p>
          <a:p>
            <a:pPr>
              <a:buNone/>
            </a:pPr>
            <a:r>
              <a:rPr lang="ru-RU" dirty="0" smtClean="0"/>
              <a:t>3 – А                  9 - А</a:t>
            </a:r>
          </a:p>
          <a:p>
            <a:pPr>
              <a:buNone/>
            </a:pPr>
            <a:r>
              <a:rPr lang="ru-RU" dirty="0" smtClean="0"/>
              <a:t>4 – В                 10 - Д</a:t>
            </a:r>
          </a:p>
          <a:p>
            <a:pPr>
              <a:buNone/>
            </a:pPr>
            <a:r>
              <a:rPr lang="ru-RU" dirty="0" smtClean="0"/>
              <a:t>5 – С                 11 - В</a:t>
            </a:r>
          </a:p>
          <a:p>
            <a:pPr>
              <a:buNone/>
            </a:pPr>
            <a:r>
              <a:rPr lang="ru-RU" dirty="0" smtClean="0"/>
              <a:t>6 – А                 12 - 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7543800" cy="725487"/>
          </a:xfrm>
        </p:spPr>
        <p:txBody>
          <a:bodyPr/>
          <a:lstStyle/>
          <a:p>
            <a:r>
              <a:rPr lang="ru-RU" smtClean="0"/>
              <a:t>История изучения вирусов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5734050"/>
            <a:ext cx="2449512" cy="5048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200" smtClean="0"/>
              <a:t>Д. И.Ивановский</a:t>
            </a:r>
          </a:p>
        </p:txBody>
      </p:sp>
      <p:sp>
        <p:nvSpPr>
          <p:cNvPr id="24580" name="Rectangle 17"/>
          <p:cNvSpPr>
            <a:spLocks noGrp="1" noChangeArrowheads="1"/>
          </p:cNvSpPr>
          <p:nvPr>
            <p:ph type="body" sz="half" idx="2"/>
          </p:nvPr>
        </p:nvSpPr>
        <p:spPr>
          <a:xfrm>
            <a:off x="2771775" y="1196975"/>
            <a:ext cx="3384550" cy="5184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600" smtClean="0"/>
              <a:t>В 1892 году русским ботаником и микробиологом Дмитрием Иосифовичем Ивановским был открыт вирус табачной мозаики, этот год считается годом рождения вирусологии как науки.</a:t>
            </a:r>
          </a:p>
          <a:p>
            <a:pPr>
              <a:lnSpc>
                <a:spcPct val="90000"/>
              </a:lnSpc>
            </a:pPr>
            <a:endParaRPr lang="ru-RU" sz="2600" smtClean="0"/>
          </a:p>
        </p:txBody>
      </p:sp>
      <p:pic>
        <p:nvPicPr>
          <p:cNvPr id="24581" name="Picture 8" descr="&amp;mcy;&amp;icy;&amp;kcy;&amp;rcy;&amp;ocy;&amp;bcy;&amp;icy;&amp;ocy;&amp;lcy;&amp;ocy;&amp;gcy;, &amp;fcy;&amp;icy;&amp;zcy;&amp;icy;&amp;ocy;&amp;lcy;&amp;ocy;&amp;gcy; &amp;rcy;&amp;acy;&amp;scy;&amp;tcy;&amp;iecy;&amp;ncy;&amp;icy;&amp;jcy;, &amp;ocy;&amp;scy;&amp;ncy;&amp;ocy;&amp;vcy;&amp;ocy;&amp;pcy;&amp;ocy;&amp;lcy;&amp;ocy;&amp;zhcy;&amp;ncy;&amp;icy;&amp;kcy; &amp;ocy;&amp;tcy;&amp;iecy;&amp;chcy;&amp;iecy;&amp;scy;&amp;tcy;&amp;vcy;&amp;iecy;&amp;ncy;&amp;ncy;&amp;ocy;&amp;jcy; &amp;vcy;&amp;icy;&amp;rcy;&amp;ucy;&amp;scy;&amp;ocy;&amp;lcy;&amp;ocy;&amp;gcy;&amp;icy;&amp;i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133600"/>
            <a:ext cx="2322513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0" descr="&amp;Kcy;&amp;acy;&amp;rcy;&amp;tcy;&amp;icy;&amp;ncy;&amp;kcy;&amp;icy; &amp;pcy;&amp;ocy; &amp;zcy;&amp;acy;&amp;pcy;&amp;rcy;&amp;ocy;&amp;scy;&amp;ucy; &amp;Vcy;&amp;icy;&amp;rcy;&amp;ucy;&amp;scy; &amp;tcy;&amp;acy;&amp;bcy;&amp;acy;&amp;chcy;&amp;ncy;&amp;ocy;&amp;jcy; &amp;mcy;&amp;ocy;&amp;zcy;&amp;acy;&amp;icy;&amp;kcy;&amp;i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378936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12" descr="&amp;Kcy;&amp;acy;&amp;rcy;&amp;tcy;&amp;icy;&amp;ncy;&amp;kcy;&amp;icy; &amp;pcy;&amp;ocy; &amp;zcy;&amp;acy;&amp;pcy;&amp;rcy;&amp;ocy;&amp;scy;&amp;ucy; &amp;Vcy;&amp;icy;&amp;rcy;&amp;ucy;&amp;scy; &amp;tcy;&amp;acy;&amp;bcy;&amp;acy;&amp;chcy;&amp;ncy;&amp;ocy;&amp;jcy; &amp;mcy;&amp;ocy;&amp;zcy;&amp;acy;&amp;icy;&amp;kcy;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43763" y="1052513"/>
            <a:ext cx="1314450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60350"/>
            <a:ext cx="7543800" cy="581025"/>
          </a:xfrm>
        </p:spPr>
        <p:txBody>
          <a:bodyPr/>
          <a:lstStyle/>
          <a:p>
            <a:r>
              <a:rPr lang="ru-RU" sz="3500" smtClean="0"/>
              <a:t>Заболевания растений</a:t>
            </a:r>
          </a:p>
        </p:txBody>
      </p:sp>
      <p:sp>
        <p:nvSpPr>
          <p:cNvPr id="37891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SzPct val="80000"/>
            </a:pPr>
            <a:r>
              <a:rPr lang="ru-RU" sz="2600" b="1" smtClean="0">
                <a:latin typeface="Times New Roman" pitchFamily="18" charset="0"/>
              </a:rPr>
              <a:t>у растений - мозаику или иные изменения окраски листьев либо цветков, курчавость листьев и другие изменения формы, карликовость; наконец, у бактерий - их распад.</a:t>
            </a:r>
          </a:p>
          <a:p>
            <a:endParaRPr lang="ru-RU" sz="2600" smtClean="0"/>
          </a:p>
        </p:txBody>
      </p:sp>
      <p:pic>
        <p:nvPicPr>
          <p:cNvPr id="37892" name="Picture 8" descr="&amp;Kcy;&amp;acy;&amp;rcy;&amp;tcy;&amp;icy;&amp;ncy;&amp;kcy;&amp;icy; &amp;pcy;&amp;ocy; &amp;zcy;&amp;acy;&amp;pcy;&amp;rcy;&amp;ocy;&amp;scy;&amp;ucy; &amp;Vcy;&amp;icy;&amp;rcy;&amp;ucy;&amp;scy;&amp;ncy;&amp;ycy;&amp;iecy; &amp;bcy;&amp;ocy;&amp;lcy;&amp;iecy;&amp;zcy;&amp;ncy;&amp;icy; &amp;rcy;&amp;acy;&amp;scy;&amp;tcy;&amp;iecy;&amp;ncy;&amp;icy;&amp;j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052513"/>
            <a:ext cx="2857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12" descr="&amp;Kcy;&amp;acy;&amp;rcy;&amp;tcy;&amp;icy;&amp;ncy;&amp;kcy;&amp;icy; &amp;pcy;&amp;ocy; &amp;zcy;&amp;acy;&amp;pcy;&amp;rcy;&amp;ocy;&amp;scy;&amp;ucy; &amp;Vcy;&amp;icy;&amp;rcy;&amp;ucy;&amp;scy;&amp;ncy;&amp;ycy;&amp;iecy; &amp;bcy;&amp;ocy;&amp;lcy;&amp;iecy;&amp;zcy;&amp;ncy;&amp;icy; &amp;rcy;&amp;acy;&amp;scy;&amp;tcy;&amp;iecy;&amp;ncy;&amp;icy;&amp;j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716338"/>
            <a:ext cx="352901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500" smtClean="0"/>
              <a:t>Понятие о вирусах</a:t>
            </a:r>
            <a:br>
              <a:rPr lang="ru-RU" sz="3500" smtClean="0"/>
            </a:br>
            <a:endParaRPr lang="ru-RU" sz="350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932363" y="981075"/>
            <a:ext cx="4038600" cy="53467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1600" smtClean="0"/>
          </a:p>
          <a:p>
            <a:endParaRPr lang="ru-RU" sz="1600" smtClean="0"/>
          </a:p>
          <a:p>
            <a:r>
              <a:rPr lang="ru-RU" sz="2200" smtClean="0"/>
              <a:t>Вирус (от лат. virus — яд) — простейшая форма жизни, представляющая собой молекулы нуклеиновых кислот (ДНК или РНК), заключённых в защитную белковую оболочку – капсид.</a:t>
            </a:r>
          </a:p>
          <a:p>
            <a:r>
              <a:rPr lang="ru-RU" sz="2200" smtClean="0"/>
              <a:t>Наличие капсида отличает вирусы от других инфекционных агентов. </a:t>
            </a:r>
          </a:p>
          <a:p>
            <a:r>
              <a:rPr lang="ru-RU" sz="2200" smtClean="0"/>
              <a:t>Вирусы являются облигатными паразитами. </a:t>
            </a:r>
          </a:p>
        </p:txBody>
      </p:sp>
      <p:pic>
        <p:nvPicPr>
          <p:cNvPr id="25604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4364038"/>
            <a:ext cx="1944688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1636" y="4228086"/>
            <a:ext cx="2429032" cy="220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25606" name="Picture 10" descr="4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112553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50825" y="692150"/>
          <a:ext cx="8642350" cy="2016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179388" y="2781300"/>
          <a:ext cx="8642350" cy="2232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2180" name="Rectangle 20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60350"/>
            <a:ext cx="7416800" cy="360363"/>
          </a:xfrm>
        </p:spPr>
        <p:txBody>
          <a:bodyPr/>
          <a:lstStyle/>
          <a:p>
            <a:r>
              <a:rPr lang="ru-RU" sz="3200"/>
              <a:t>Классификация  вирусов.</a:t>
            </a:r>
          </a:p>
        </p:txBody>
      </p:sp>
      <p:sp>
        <p:nvSpPr>
          <p:cNvPr id="92186" name="Text Box 26"/>
          <p:cNvSpPr txBox="1">
            <a:spLocks noChangeArrowheads="1"/>
          </p:cNvSpPr>
          <p:nvPr/>
        </p:nvSpPr>
        <p:spPr bwMode="auto">
          <a:xfrm>
            <a:off x="6135688" y="4451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endParaRPr lang="ru-RU" b="0">
              <a:latin typeface="Tahoma" pitchFamily="34" charset="0"/>
            </a:endParaRPr>
          </a:p>
        </p:txBody>
      </p:sp>
      <p:sp>
        <p:nvSpPr>
          <p:cNvPr id="92190" name="Rectangle 30"/>
          <p:cNvSpPr>
            <a:spLocks noChangeArrowheads="1"/>
          </p:cNvSpPr>
          <p:nvPr/>
        </p:nvSpPr>
        <p:spPr bwMode="auto">
          <a:xfrm>
            <a:off x="2339975" y="4797425"/>
            <a:ext cx="4572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/>
              <a:t>Химические вещества</a:t>
            </a:r>
            <a:r>
              <a:rPr lang="ru-RU" b="0"/>
              <a:t>.</a:t>
            </a:r>
          </a:p>
          <a:p>
            <a:pPr marL="342900" indent="-342900" algn="l">
              <a:buFontTx/>
              <a:buAutoNum type="arabicPeriod"/>
            </a:pPr>
            <a:r>
              <a:rPr lang="ru-RU" b="0"/>
              <a:t>ДНК</a:t>
            </a:r>
          </a:p>
          <a:p>
            <a:pPr marL="342900" indent="-342900" algn="l">
              <a:buFontTx/>
              <a:buAutoNum type="arabicPeriod"/>
            </a:pPr>
            <a:r>
              <a:rPr lang="ru-RU" b="0"/>
              <a:t>РНК</a:t>
            </a:r>
          </a:p>
          <a:p>
            <a:pPr marL="342900" indent="-342900" algn="l">
              <a:buFontTx/>
              <a:buAutoNum type="arabicPeriod"/>
            </a:pPr>
            <a:r>
              <a:rPr lang="ru-RU" b="0"/>
              <a:t>Белки</a:t>
            </a:r>
          </a:p>
          <a:p>
            <a:pPr marL="342900" indent="-342900" algn="l">
              <a:buFontTx/>
              <a:buAutoNum type="arabicPeriod"/>
            </a:pPr>
            <a:r>
              <a:rPr lang="ru-RU" b="0"/>
              <a:t>Углеводы</a:t>
            </a:r>
          </a:p>
          <a:p>
            <a:pPr marL="342900" indent="-342900" algn="l">
              <a:buFontTx/>
              <a:buAutoNum type="arabicPeriod"/>
            </a:pPr>
            <a:r>
              <a:rPr lang="ru-RU" b="0"/>
              <a:t>Липиды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23850"/>
            <a:ext cx="8281987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33375"/>
            <a:ext cx="8281987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7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33375"/>
            <a:ext cx="8281987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8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63500"/>
            <a:ext cx="8642350" cy="648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0"/>
            <a:ext cx="7004050" cy="1143000"/>
          </a:xfrm>
        </p:spPr>
        <p:txBody>
          <a:bodyPr/>
          <a:lstStyle/>
          <a:p>
            <a:r>
              <a:rPr lang="ru-RU" sz="3600" b="1"/>
              <a:t>СТРОЕНИЕ ВИРУСА</a:t>
            </a:r>
          </a:p>
        </p:txBody>
      </p:sp>
      <p:pic>
        <p:nvPicPr>
          <p:cNvPr id="94213" name="Picture 5"/>
          <p:cNvPicPr>
            <a:picLocks noChangeAspect="1" noChangeArrowheads="1"/>
          </p:cNvPicPr>
          <p:nvPr/>
        </p:nvPicPr>
        <p:blipFill>
          <a:blip r:embed="rId3"/>
          <a:srcRect l="33000" t="12500" r="15979"/>
          <a:stretch>
            <a:fillRect/>
          </a:stretch>
        </p:blipFill>
        <p:spPr bwMode="auto">
          <a:xfrm>
            <a:off x="72702" y="1196975"/>
            <a:ext cx="4859338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4216" name="Text Box 8"/>
          <p:cNvSpPr txBox="1">
            <a:spLocks noChangeArrowheads="1"/>
          </p:cNvSpPr>
          <p:nvPr/>
        </p:nvSpPr>
        <p:spPr bwMode="auto">
          <a:xfrm>
            <a:off x="0" y="1196975"/>
            <a:ext cx="4284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400">
                <a:solidFill>
                  <a:srgbClr val="990000"/>
                </a:solidFill>
                <a:latin typeface="Tahoma" pitchFamily="34" charset="0"/>
              </a:rPr>
              <a:t>Строение бактериофага</a:t>
            </a:r>
            <a:endParaRPr lang="ru-RU" sz="1400">
              <a:latin typeface="Tahoma" pitchFamily="34" charset="0"/>
            </a:endParaRPr>
          </a:p>
        </p:txBody>
      </p:sp>
      <p:pic>
        <p:nvPicPr>
          <p:cNvPr id="94217" name="Рисунок 2" descr="строение вируса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838" y="1916113"/>
            <a:ext cx="5364162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7543800" cy="1295400"/>
          </a:xfrm>
        </p:spPr>
        <p:txBody>
          <a:bodyPr/>
          <a:lstStyle/>
          <a:p>
            <a:r>
              <a:rPr lang="ru-RU" smtClean="0"/>
              <a:t> </a:t>
            </a:r>
          </a:p>
        </p:txBody>
      </p:sp>
      <p:pic>
        <p:nvPicPr>
          <p:cNvPr id="33795" name="Picture 9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0"/>
            <a:ext cx="8964612" cy="672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AutoShape 2" descr="https://s0.slide-share.ru/s_slide/92514dc22757097e4a22f419e374dee5/fc038e5f-9685-4546-8da1-600cf289930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СПИ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5" name="Picture 5" descr="C:\Users\ASUS\Downloads\0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800"/>
              <a:t>Этапы жизнедеятельности вируса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1. Прикрепление вируса к клетке –хозяина.</a:t>
            </a:r>
          </a:p>
          <a:p>
            <a:pPr>
              <a:buFont typeface="Wingdings" pitchFamily="2" charset="2"/>
              <a:buNone/>
            </a:pPr>
            <a:r>
              <a:rPr lang="ru-RU"/>
              <a:t>2. Проникновение вируса в клетку.</a:t>
            </a:r>
          </a:p>
          <a:p>
            <a:pPr>
              <a:buFont typeface="Wingdings" pitchFamily="2" charset="2"/>
              <a:buNone/>
            </a:pPr>
            <a:r>
              <a:rPr lang="ru-RU"/>
              <a:t>3. Производство вирусной нуклеиновой кислоты и вирусных белков. </a:t>
            </a:r>
            <a:endParaRPr lang="en-US"/>
          </a:p>
          <a:p>
            <a:pPr>
              <a:buFont typeface="Wingdings" pitchFamily="2" charset="2"/>
              <a:buNone/>
            </a:pPr>
            <a:r>
              <a:rPr lang="ru-RU"/>
              <a:t>4. Самосборка вирусной частицы.</a:t>
            </a:r>
          </a:p>
          <a:p>
            <a:pPr>
              <a:buFont typeface="Wingdings" pitchFamily="2" charset="2"/>
              <a:buNone/>
            </a:pPr>
            <a:r>
              <a:rPr lang="ru-RU"/>
              <a:t>5. Выход вируса из клетки.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очки">
  <a:themeElements>
    <a:clrScheme name="Точки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1_Точки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1_Профиль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1_Океан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1_Клен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1712</TotalTime>
  <Words>621</Words>
  <Application>Microsoft Office PowerPoint</Application>
  <PresentationFormat>Экран (4:3)</PresentationFormat>
  <Paragraphs>104</Paragraphs>
  <Slides>17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Сеть</vt:lpstr>
      <vt:lpstr>1_Точки</vt:lpstr>
      <vt:lpstr>1_Профиль</vt:lpstr>
      <vt:lpstr>1_Океан</vt:lpstr>
      <vt:lpstr>1_Клен</vt:lpstr>
      <vt:lpstr>Презентация PowerPoint</vt:lpstr>
      <vt:lpstr>История изучения вирусов</vt:lpstr>
      <vt:lpstr>Заболевания растений</vt:lpstr>
      <vt:lpstr>Понятие о вирусах </vt:lpstr>
      <vt:lpstr>Классификация  вирусов.</vt:lpstr>
      <vt:lpstr>Презентация PowerPoint</vt:lpstr>
      <vt:lpstr>СТРОЕНИЕ ВИРУСА</vt:lpstr>
      <vt:lpstr> </vt:lpstr>
      <vt:lpstr>Этапы жизнедеятельности вируса</vt:lpstr>
      <vt:lpstr>Вирусы как возбудители  болезней</vt:lpstr>
      <vt:lpstr>Строение вирусов гриппа</vt:lpstr>
      <vt:lpstr>Презентация PowerPoint</vt:lpstr>
      <vt:lpstr>Натуральная оспа и герпес</vt:lpstr>
      <vt:lpstr>Выводы</vt:lpstr>
      <vt:lpstr>Презентация PowerPoint</vt:lpstr>
      <vt:lpstr>Спасибо за внимание.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«Средняя общеобразовательная школа № 12» Петропавловск – Камчатского городского округа</dc:title>
  <dc:creator>1</dc:creator>
  <cp:lastModifiedBy>Teacher</cp:lastModifiedBy>
  <cp:revision>119</cp:revision>
  <cp:lastPrinted>2016-12-21T11:26:17Z</cp:lastPrinted>
  <dcterms:created xsi:type="dcterms:W3CDTF">2008-10-23T18:28:54Z</dcterms:created>
  <dcterms:modified xsi:type="dcterms:W3CDTF">2020-11-26T07:46:01Z</dcterms:modified>
</cp:coreProperties>
</file>