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m4a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3" r:id="rId6"/>
    <p:sldId id="264" r:id="rId7"/>
    <p:sldId id="260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008000"/>
    <a:srgbClr val="CCECFF"/>
    <a:srgbClr val="FFFF00"/>
    <a:srgbClr val="00FF00"/>
    <a:srgbClr val="0033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45439-F58E-412D-A0F7-7C07D8B293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103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33D02-CD6A-41DD-9457-6AD8325C3E4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2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3E2F5-4C86-4367-9D1A-A309F713022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734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F16DEB-32FC-447C-985E-45761D11A5B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12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94160-6DE4-463E-9039-6453FCDE25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2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E9B7-17B4-4D4B-9934-885317602E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92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02AD2A-9590-4113-8A11-1882A98D472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223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9F99E-D5AC-40F2-AD0A-7AB6562926B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963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C9FB4-DF2F-45C8-8E51-9D72F19ACAF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355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4EFAD-4F59-4885-8247-1F8AF1DA373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8EC84-EEA6-45CE-AC6A-EB1783E9BC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488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3F1E-ACA0-4CA3-A8CD-C0FDB9827B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86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1CFF16B-7F27-458C-BA1C-BCAC6523BC0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ma"/><Relationship Id="rId1" Type="http://schemas.microsoft.com/office/2007/relationships/media" Target="../media/media9.wma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ma"/><Relationship Id="rId1" Type="http://schemas.microsoft.com/office/2007/relationships/media" Target="../media/media10.wma"/><Relationship Id="rId5" Type="http://schemas.openxmlformats.org/officeDocument/2006/relationships/slide" Target="slide1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5" Type="http://schemas.openxmlformats.org/officeDocument/2006/relationships/image" Target="../media/image2.png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ma"/><Relationship Id="rId1" Type="http://schemas.microsoft.com/office/2007/relationships/media" Target="../media/media9.wma"/><Relationship Id="rId5" Type="http://schemas.openxmlformats.org/officeDocument/2006/relationships/image" Target="../media/image2.png"/><Relationship Id="rId4" Type="http://schemas.openxmlformats.org/officeDocument/2006/relationships/slide" Target="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ma"/><Relationship Id="rId1" Type="http://schemas.microsoft.com/office/2007/relationships/media" Target="../media/media9.wma"/><Relationship Id="rId5" Type="http://schemas.openxmlformats.org/officeDocument/2006/relationships/image" Target="../media/image2.png"/><Relationship Id="rId4" Type="http://schemas.openxmlformats.org/officeDocument/2006/relationships/slide" Target="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ma"/><Relationship Id="rId1" Type="http://schemas.microsoft.com/office/2007/relationships/media" Target="../media/media10.wma"/><Relationship Id="rId5" Type="http://schemas.openxmlformats.org/officeDocument/2006/relationships/image" Target="../media/image2.png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981200" y="1828800"/>
            <a:ext cx="45720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tt-RU" sz="4000" b="1">
                <a:solidFill>
                  <a:srgbClr val="0000FF"/>
                </a:solidFill>
              </a:rPr>
              <a:t>Интерактивная</a:t>
            </a:r>
            <a:br>
              <a:rPr lang="tt-RU" sz="4000" b="1">
                <a:solidFill>
                  <a:srgbClr val="0000FF"/>
                </a:solidFill>
              </a:rPr>
            </a:br>
            <a:r>
              <a:rPr lang="tt-RU" sz="4000" b="1">
                <a:solidFill>
                  <a:srgbClr val="0000FF"/>
                </a:solidFill>
              </a:rPr>
              <a:t> игра</a:t>
            </a:r>
            <a:br>
              <a:rPr lang="tt-RU" sz="4000" b="1">
                <a:solidFill>
                  <a:srgbClr val="0000FF"/>
                </a:solidFill>
              </a:rPr>
            </a:br>
            <a:r>
              <a:rPr lang="tt-RU" sz="2000" b="1">
                <a:solidFill>
                  <a:srgbClr val="FF0000"/>
                </a:solidFill>
              </a:rPr>
              <a:t>для детей 6-7 лет</a:t>
            </a:r>
            <a:endParaRPr lang="ru-RU" sz="2000" b="1">
              <a:solidFill>
                <a:srgbClr val="FF0000"/>
              </a:solidFill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514600" y="3581400"/>
            <a:ext cx="4572000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tt-RU" i="1"/>
              <a:t>Автор: </a:t>
            </a:r>
          </a:p>
          <a:p>
            <a:pPr algn="r"/>
            <a:r>
              <a:rPr lang="tt-RU" i="1"/>
              <a:t>Воспитател</a:t>
            </a:r>
            <a:r>
              <a:rPr lang="ru-RU" i="1"/>
              <a:t>ь МБДОУ</a:t>
            </a:r>
          </a:p>
          <a:p>
            <a:pPr algn="r"/>
            <a:r>
              <a:rPr lang="ru-RU" i="1"/>
              <a:t> Большекабанского детского сада «Ладушки»</a:t>
            </a:r>
          </a:p>
          <a:p>
            <a:pPr algn="r"/>
            <a:r>
              <a:rPr lang="ru-RU" b="1" i="1"/>
              <a:t>Галиева Лейсан Минзиевна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buFont typeface="Arial" charset="0"/>
              <a:buNone/>
            </a:pPr>
            <a:endParaRPr lang="ru-RU" sz="2000" b="1">
              <a:latin typeface="Algerian" pitchFamily="82" charset="0"/>
            </a:endParaRPr>
          </a:p>
        </p:txBody>
      </p:sp>
      <p:pic>
        <p:nvPicPr>
          <p:cNvPr id="3" name="8--online-audio-convert.co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5791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6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 flipH="1">
            <a:off x="5791200" y="2514600"/>
            <a:ext cx="2057400" cy="1447800"/>
          </a:xfrm>
          <a:prstGeom prst="wedgeEllipseCallout">
            <a:avLst>
              <a:gd name="adj1" fmla="val -25852"/>
              <a:gd name="adj2" fmla="val 9692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600"/>
              <a:t>Ой – ой – ой,</a:t>
            </a:r>
          </a:p>
          <a:p>
            <a:pPr algn="ctr"/>
            <a:r>
              <a:rPr lang="ru-RU" sz="1600"/>
              <a:t>У тебя есть ещё один шанс.</a:t>
            </a:r>
          </a:p>
        </p:txBody>
      </p:sp>
      <p:sp>
        <p:nvSpPr>
          <p:cNvPr id="18436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66800" y="2514600"/>
            <a:ext cx="4419600" cy="914400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3200"/>
              <a:t>Ответить ещё раз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4800600" y="2819400"/>
            <a:ext cx="533400" cy="528638"/>
          </a:xfrm>
          <a:prstGeom prst="curvedLeftArrow">
            <a:avLst>
              <a:gd name="adj1" fmla="val 20000"/>
              <a:gd name="adj2" fmla="val 40000"/>
              <a:gd name="adj3" fmla="val 336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НЕ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7400" y="610985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 flipH="1">
            <a:off x="5791200" y="2514600"/>
            <a:ext cx="2057400" cy="1447800"/>
          </a:xfrm>
          <a:prstGeom prst="wedgeEllipseCallout">
            <a:avLst>
              <a:gd name="adj1" fmla="val -25852"/>
              <a:gd name="adj2" fmla="val 9692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600"/>
              <a:t>Ой – ой – ой,</a:t>
            </a:r>
          </a:p>
          <a:p>
            <a:pPr algn="ctr"/>
            <a:r>
              <a:rPr lang="ru-RU" sz="1600"/>
              <a:t>У тебя есть ещё один шанс.</a:t>
            </a:r>
          </a:p>
        </p:txBody>
      </p:sp>
      <p:sp>
        <p:nvSpPr>
          <p:cNvPr id="19460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66800" y="2514600"/>
            <a:ext cx="4419600" cy="914400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3200" dirty="0"/>
              <a:t>Ответить ещё раз</a:t>
            </a: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4800600" y="2819400"/>
            <a:ext cx="533400" cy="528638"/>
          </a:xfrm>
          <a:prstGeom prst="curvedLeftArrow">
            <a:avLst>
              <a:gd name="adj1" fmla="val 20000"/>
              <a:gd name="adj2" fmla="val 40000"/>
              <a:gd name="adj3" fmla="val 336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НЕ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7400" y="610985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2209800" y="2438400"/>
            <a:ext cx="4343400" cy="1447800"/>
          </a:xfrm>
          <a:prstGeom prst="wedgeRoundRectCallout">
            <a:avLst>
              <a:gd name="adj1" fmla="val -61037"/>
              <a:gd name="adj2" fmla="val 88157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УМНИЧКА!</a:t>
            </a:r>
          </a:p>
        </p:txBody>
      </p:sp>
      <p:pic>
        <p:nvPicPr>
          <p:cNvPr id="6" name="pravilnyiy-otv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03764" y="5334000"/>
            <a:ext cx="609600" cy="609600"/>
          </a:xfrm>
          <a:prstGeom prst="rect">
            <a:avLst/>
          </a:prstGeom>
        </p:spPr>
      </p:pic>
      <p:sp>
        <p:nvSpPr>
          <p:cNvPr id="4" name="AutoShape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733800" y="4267200"/>
            <a:ext cx="2971800" cy="914400"/>
          </a:xfrm>
          <a:prstGeom prst="roundRect">
            <a:avLst>
              <a:gd name="adj" fmla="val 16667"/>
            </a:avLst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ДАЛЕЕ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Group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01840091"/>
              </p:ext>
            </p:extLst>
          </p:nvPr>
        </p:nvGraphicFramePr>
        <p:xfrm>
          <a:off x="1676400" y="2057400"/>
          <a:ext cx="5638800" cy="1295400"/>
        </p:xfrm>
        <a:graphic>
          <a:graphicData uri="http://schemas.openxmlformats.org/drawingml/2006/table">
            <a:tbl>
              <a:tblPr/>
              <a:tblGrid>
                <a:gridCol w="1127125"/>
                <a:gridCol w="1128713"/>
                <a:gridCol w="1127125"/>
                <a:gridCol w="1128712"/>
                <a:gridCol w="1127125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ru-RU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ru-RU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ru-RU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ru-RU" sz="6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0" name="Text Box 1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384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660033"/>
                </a:solidFill>
              </a:rPr>
              <a:t>8</a:t>
            </a:r>
          </a:p>
        </p:txBody>
      </p:sp>
      <p:sp>
        <p:nvSpPr>
          <p:cNvPr id="16401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429000" y="4191000"/>
            <a:ext cx="655949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0033CC"/>
                </a:solidFill>
              </a:rPr>
              <a:t>6</a:t>
            </a:r>
            <a:endParaRPr lang="ru-RU" sz="6600" b="1" dirty="0">
              <a:solidFill>
                <a:srgbClr val="0033CC"/>
              </a:solidFill>
            </a:endParaRPr>
          </a:p>
        </p:txBody>
      </p:sp>
      <p:sp>
        <p:nvSpPr>
          <p:cNvPr id="16402" name="Text Box 1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4196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6403" name="Text Box 1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5410200" y="4191000"/>
            <a:ext cx="655949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4</a:t>
            </a:r>
            <a:endParaRPr lang="ru-RU" sz="6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4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 flipH="1">
            <a:off x="5791200" y="2514600"/>
            <a:ext cx="2057400" cy="1447800"/>
          </a:xfrm>
          <a:prstGeom prst="wedgeEllipseCallout">
            <a:avLst>
              <a:gd name="adj1" fmla="val -25852"/>
              <a:gd name="adj2" fmla="val 9692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600"/>
              <a:t>Ой – ой – ой,</a:t>
            </a:r>
          </a:p>
          <a:p>
            <a:pPr algn="ctr"/>
            <a:r>
              <a:rPr lang="ru-RU" sz="1600"/>
              <a:t>У тебя есть ещё один шанс.</a:t>
            </a:r>
          </a:p>
        </p:txBody>
      </p:sp>
      <p:sp>
        <p:nvSpPr>
          <p:cNvPr id="18436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66800" y="2514600"/>
            <a:ext cx="4419600" cy="914400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3200"/>
              <a:t>Ответить ещё раз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4800600" y="2819400"/>
            <a:ext cx="533400" cy="528638"/>
          </a:xfrm>
          <a:prstGeom prst="curvedLeftArrow">
            <a:avLst>
              <a:gd name="adj1" fmla="val 20000"/>
              <a:gd name="adj2" fmla="val 40000"/>
              <a:gd name="adj3" fmla="val 336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НЕ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7400" y="610985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43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 flipH="1">
            <a:off x="5791200" y="2514600"/>
            <a:ext cx="2057400" cy="1447800"/>
          </a:xfrm>
          <a:prstGeom prst="wedgeEllipseCallout">
            <a:avLst>
              <a:gd name="adj1" fmla="val -25852"/>
              <a:gd name="adj2" fmla="val 9692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600"/>
              <a:t>Ой – ой – ой,</a:t>
            </a:r>
          </a:p>
          <a:p>
            <a:pPr algn="ctr"/>
            <a:r>
              <a:rPr lang="ru-RU" sz="1600"/>
              <a:t>У тебя есть ещё один шанс.</a:t>
            </a:r>
          </a:p>
        </p:txBody>
      </p:sp>
      <p:sp>
        <p:nvSpPr>
          <p:cNvPr id="19460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66800" y="2514600"/>
            <a:ext cx="4419600" cy="914400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3200" dirty="0"/>
              <a:t>Ответить ещё раз</a:t>
            </a: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4800600" y="2819400"/>
            <a:ext cx="533400" cy="528638"/>
          </a:xfrm>
          <a:prstGeom prst="curvedLeftArrow">
            <a:avLst>
              <a:gd name="adj1" fmla="val 20000"/>
              <a:gd name="adj2" fmla="val 40000"/>
              <a:gd name="adj3" fmla="val 336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НЕ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7400" y="610985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0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 flipH="1">
            <a:off x="5791200" y="2514600"/>
            <a:ext cx="2057400" cy="1447800"/>
          </a:xfrm>
          <a:prstGeom prst="wedgeEllipseCallout">
            <a:avLst>
              <a:gd name="adj1" fmla="val -25852"/>
              <a:gd name="adj2" fmla="val 9692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600"/>
              <a:t>Ой – ой – ой,</a:t>
            </a:r>
          </a:p>
          <a:p>
            <a:pPr algn="ctr"/>
            <a:r>
              <a:rPr lang="ru-RU" sz="1600"/>
              <a:t>У тебя есть ещё один шанс.</a:t>
            </a:r>
          </a:p>
        </p:txBody>
      </p:sp>
      <p:sp>
        <p:nvSpPr>
          <p:cNvPr id="19460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66800" y="2514600"/>
            <a:ext cx="4419600" cy="914400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3200" dirty="0"/>
              <a:t>Ответить ещё раз</a:t>
            </a: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4800600" y="2819400"/>
            <a:ext cx="533400" cy="528638"/>
          </a:xfrm>
          <a:prstGeom prst="curvedLeftArrow">
            <a:avLst>
              <a:gd name="adj1" fmla="val 20000"/>
              <a:gd name="adj2" fmla="val 40000"/>
              <a:gd name="adj3" fmla="val 336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НЕ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7400" y="610985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0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209800" y="2438400"/>
            <a:ext cx="4343400" cy="1447800"/>
          </a:xfrm>
          <a:prstGeom prst="wedgeRoundRectCallout">
            <a:avLst>
              <a:gd name="adj1" fmla="val -61037"/>
              <a:gd name="adj2" fmla="val 88157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УМНИЧКА!</a:t>
            </a:r>
          </a:p>
        </p:txBody>
      </p:sp>
      <p:pic>
        <p:nvPicPr>
          <p:cNvPr id="6" name="pravilnyiy-otv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03764" y="5334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6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52600" y="2362200"/>
            <a:ext cx="5486400" cy="2057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КОНЕЦ ИГРЫ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27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1295400" y="2743200"/>
            <a:ext cx="6705600" cy="15240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508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tt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 пропущенные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цифры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AUD-20221210-WA0047.m4a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27.0644"/>
                </p14:media>
              </p:ext>
            </p:extLst>
          </p:nvPr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4343400" y="563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62" name="Group 18"/>
          <p:cNvGraphicFramePr>
            <a:graphicFrameLocks noGrp="1"/>
          </p:cNvGraphicFramePr>
          <p:nvPr>
            <p:ph/>
          </p:nvPr>
        </p:nvGraphicFramePr>
        <p:xfrm>
          <a:off x="1676400" y="2057400"/>
          <a:ext cx="5638800" cy="1295400"/>
        </p:xfrm>
        <a:graphic>
          <a:graphicData uri="http://schemas.openxmlformats.org/drawingml/2006/table">
            <a:tbl>
              <a:tblPr/>
              <a:tblGrid>
                <a:gridCol w="1127125"/>
                <a:gridCol w="1128713"/>
                <a:gridCol w="1127125"/>
                <a:gridCol w="1128712"/>
                <a:gridCol w="1127125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4" name="Text Box 20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384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660033"/>
                </a:solidFill>
              </a:rPr>
              <a:t>4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4290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0033CC"/>
                </a:solidFill>
              </a:rPr>
              <a:t>1</a:t>
            </a:r>
          </a:p>
        </p:txBody>
      </p:sp>
      <p:sp>
        <p:nvSpPr>
          <p:cNvPr id="6166" name="Text Box 2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4196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6167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4102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008000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/>
          <p:cNvSpPr>
            <a:spLocks noChangeArrowheads="1"/>
          </p:cNvSpPr>
          <p:nvPr/>
        </p:nvSpPr>
        <p:spPr bwMode="auto">
          <a:xfrm flipH="1">
            <a:off x="5791200" y="2514600"/>
            <a:ext cx="2209800" cy="1295400"/>
          </a:xfrm>
          <a:prstGeom prst="wedgeEllipseCallout">
            <a:avLst>
              <a:gd name="adj1" fmla="val -20620"/>
              <a:gd name="adj2" fmla="val 114093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600"/>
              <a:t>Ой – ой – ой,</a:t>
            </a:r>
          </a:p>
          <a:p>
            <a:pPr algn="ctr"/>
            <a:r>
              <a:rPr lang="ru-RU" sz="1600"/>
              <a:t>У тебя есть ещё один шанс</a:t>
            </a:r>
          </a:p>
        </p:txBody>
      </p:sp>
      <p:sp>
        <p:nvSpPr>
          <p:cNvPr id="8198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19200" y="2895600"/>
            <a:ext cx="4419600" cy="914400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3200"/>
              <a:t>Ответить ещё раз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876800" y="3200400"/>
            <a:ext cx="533400" cy="528638"/>
          </a:xfrm>
          <a:prstGeom prst="curvedLeftArrow">
            <a:avLst>
              <a:gd name="adj1" fmla="val 20000"/>
              <a:gd name="adj2" fmla="val 40000"/>
              <a:gd name="adj3" fmla="val 336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НЕ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7400" y="610985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 flipH="1">
            <a:off x="5791200" y="2514600"/>
            <a:ext cx="2057400" cy="1447800"/>
          </a:xfrm>
          <a:prstGeom prst="wedgeEllipseCallout">
            <a:avLst>
              <a:gd name="adj1" fmla="val -25852"/>
              <a:gd name="adj2" fmla="val 9692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600"/>
              <a:t>Ой – ой – ой,</a:t>
            </a:r>
          </a:p>
          <a:p>
            <a:pPr algn="ctr"/>
            <a:r>
              <a:rPr lang="ru-RU" sz="1600"/>
              <a:t>У тебя есть ещё один шанс.</a:t>
            </a:r>
          </a:p>
        </p:txBody>
      </p:sp>
      <p:sp>
        <p:nvSpPr>
          <p:cNvPr id="12292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66800" y="2514600"/>
            <a:ext cx="4419600" cy="914400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3200"/>
              <a:t>Ответить ещё раз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4800600" y="2819400"/>
            <a:ext cx="533400" cy="528638"/>
          </a:xfrm>
          <a:prstGeom prst="curvedLeftArrow">
            <a:avLst>
              <a:gd name="adj1" fmla="val 20000"/>
              <a:gd name="adj2" fmla="val 40000"/>
              <a:gd name="adj3" fmla="val 336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НЕ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7400" y="610985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 flipH="1">
            <a:off x="5791200" y="2514600"/>
            <a:ext cx="2057400" cy="1447800"/>
          </a:xfrm>
          <a:prstGeom prst="wedgeEllipseCallout">
            <a:avLst>
              <a:gd name="adj1" fmla="val -25852"/>
              <a:gd name="adj2" fmla="val 9692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600"/>
              <a:t>Ой – ой – ой,</a:t>
            </a:r>
          </a:p>
          <a:p>
            <a:pPr algn="ctr"/>
            <a:r>
              <a:rPr lang="ru-RU" sz="1600"/>
              <a:t>У тебя есть ещё один шанс.</a:t>
            </a:r>
          </a:p>
        </p:txBody>
      </p:sp>
      <p:sp>
        <p:nvSpPr>
          <p:cNvPr id="14340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66800" y="2514600"/>
            <a:ext cx="4419600" cy="914400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3200"/>
              <a:t>Ответить ещё раз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4800600" y="2819400"/>
            <a:ext cx="533400" cy="528638"/>
          </a:xfrm>
          <a:prstGeom prst="curvedLeftArrow">
            <a:avLst>
              <a:gd name="adj1" fmla="val 20000"/>
              <a:gd name="adj2" fmla="val 40000"/>
              <a:gd name="adj3" fmla="val 336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НЕ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7400" y="610985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209800" y="2438400"/>
            <a:ext cx="4343400" cy="1447800"/>
          </a:xfrm>
          <a:prstGeom prst="wedgeRoundRectCallout">
            <a:avLst>
              <a:gd name="adj1" fmla="val -61037"/>
              <a:gd name="adj2" fmla="val 88157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УМНИЧКА!</a:t>
            </a:r>
          </a:p>
        </p:txBody>
      </p:sp>
      <p:sp>
        <p:nvSpPr>
          <p:cNvPr id="9224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733800" y="4267200"/>
            <a:ext cx="2971800" cy="914400"/>
          </a:xfrm>
          <a:prstGeom prst="roundRect">
            <a:avLst>
              <a:gd name="adj" fmla="val 16667"/>
            </a:avLst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ДАЛЕЕ</a:t>
            </a:r>
          </a:p>
        </p:txBody>
      </p:sp>
      <p:pic>
        <p:nvPicPr>
          <p:cNvPr id="2" name="pravilnyiy-otv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33600" y="5943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Group 2"/>
          <p:cNvGraphicFramePr>
            <a:graphicFrameLocks noGrp="1"/>
          </p:cNvGraphicFramePr>
          <p:nvPr>
            <p:ph/>
          </p:nvPr>
        </p:nvGraphicFramePr>
        <p:xfrm>
          <a:off x="1676400" y="2057400"/>
          <a:ext cx="5638800" cy="1295400"/>
        </p:xfrm>
        <a:graphic>
          <a:graphicData uri="http://schemas.openxmlformats.org/drawingml/2006/table">
            <a:tbl>
              <a:tblPr/>
              <a:tblGrid>
                <a:gridCol w="1127125"/>
                <a:gridCol w="1128713"/>
                <a:gridCol w="1127125"/>
                <a:gridCol w="1128712"/>
                <a:gridCol w="1127125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0" name="Text Box 1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384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660033"/>
                </a:solidFill>
              </a:rPr>
              <a:t>8</a:t>
            </a:r>
          </a:p>
        </p:txBody>
      </p:sp>
      <p:sp>
        <p:nvSpPr>
          <p:cNvPr id="16401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4290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0033CC"/>
                </a:solidFill>
              </a:rPr>
              <a:t>1</a:t>
            </a:r>
          </a:p>
        </p:txBody>
      </p:sp>
      <p:sp>
        <p:nvSpPr>
          <p:cNvPr id="16402" name="Text Box 1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4196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6403" name="Text Box 1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5410200" y="4191000"/>
            <a:ext cx="6508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008000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 flipH="1">
            <a:off x="5791200" y="2514600"/>
            <a:ext cx="2057400" cy="1447800"/>
          </a:xfrm>
          <a:prstGeom prst="wedgeEllipseCallout">
            <a:avLst>
              <a:gd name="adj1" fmla="val -25852"/>
              <a:gd name="adj2" fmla="val 9692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1600"/>
              <a:t>Ой – ой – ой,</a:t>
            </a:r>
          </a:p>
          <a:p>
            <a:pPr algn="ctr"/>
            <a:r>
              <a:rPr lang="ru-RU" sz="1600"/>
              <a:t>У тебя есть ещё один шанс.</a:t>
            </a:r>
          </a:p>
        </p:txBody>
      </p:sp>
      <p:sp>
        <p:nvSpPr>
          <p:cNvPr id="17412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66800" y="2514600"/>
            <a:ext cx="4419600" cy="914400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3200"/>
              <a:t>Ответить ещё раз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4800600" y="2819400"/>
            <a:ext cx="533400" cy="528638"/>
          </a:xfrm>
          <a:prstGeom prst="curvedLeftArrow">
            <a:avLst>
              <a:gd name="adj1" fmla="val 20000"/>
              <a:gd name="adj2" fmla="val 40000"/>
              <a:gd name="adj3" fmla="val 336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НЕВЕРНО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7400" y="610985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197</Words>
  <Application>Microsoft Office PowerPoint</Application>
  <PresentationFormat>Экран (4:3)</PresentationFormat>
  <Paragraphs>63</Paragraphs>
  <Slides>18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Мэлт</dc:creator>
  <cp:lastModifiedBy>IKT</cp:lastModifiedBy>
  <cp:revision>13</cp:revision>
  <cp:lastPrinted>1601-01-01T00:00:00Z</cp:lastPrinted>
  <dcterms:created xsi:type="dcterms:W3CDTF">2022-12-03T11:59:44Z</dcterms:created>
  <dcterms:modified xsi:type="dcterms:W3CDTF">2010-05-04T12:44:39Z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