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3" r:id="rId7"/>
    <p:sldId id="264" r:id="rId8"/>
    <p:sldId id="262" r:id="rId9"/>
    <p:sldId id="266" r:id="rId10"/>
    <p:sldId id="267" r:id="rId11"/>
    <p:sldId id="268" r:id="rId12"/>
    <p:sldId id="269" r:id="rId13"/>
    <p:sldId id="270" r:id="rId14"/>
    <p:sldId id="271" r:id="rId15"/>
    <p:sldId id="272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A3C00-269B-4E3B-93D9-A67385B45762}" type="datetimeFigureOut">
              <a:rPr lang="ru-RU" smtClean="0"/>
              <a:pPr/>
              <a:t>01.04.2012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9D60-1CD5-4D63-9181-DF25E36BE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A3C00-269B-4E3B-93D9-A67385B45762}" type="datetimeFigureOut">
              <a:rPr lang="ru-RU" smtClean="0"/>
              <a:pPr/>
              <a:t>01.04.2012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9D60-1CD5-4D63-9181-DF25E36BE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A3C00-269B-4E3B-93D9-A67385B45762}" type="datetimeFigureOut">
              <a:rPr lang="ru-RU" smtClean="0"/>
              <a:pPr/>
              <a:t>01.04.2012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9D60-1CD5-4D63-9181-DF25E36BE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A3C00-269B-4E3B-93D9-A67385B45762}" type="datetimeFigureOut">
              <a:rPr lang="ru-RU" smtClean="0"/>
              <a:pPr/>
              <a:t>01.04.2012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9D60-1CD5-4D63-9181-DF25E36BE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A3C00-269B-4E3B-93D9-A67385B45762}" type="datetimeFigureOut">
              <a:rPr lang="ru-RU" smtClean="0"/>
              <a:pPr/>
              <a:t>01.04.2012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9D60-1CD5-4D63-9181-DF25E36BE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A3C00-269B-4E3B-93D9-A67385B45762}" type="datetimeFigureOut">
              <a:rPr lang="ru-RU" smtClean="0"/>
              <a:pPr/>
              <a:t>01.04.2012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9D60-1CD5-4D63-9181-DF25E36BE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A3C00-269B-4E3B-93D9-A67385B45762}" type="datetimeFigureOut">
              <a:rPr lang="ru-RU" smtClean="0"/>
              <a:pPr/>
              <a:t>01.04.2012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9D60-1CD5-4D63-9181-DF25E36BE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A3C00-269B-4E3B-93D9-A67385B45762}" type="datetimeFigureOut">
              <a:rPr lang="ru-RU" smtClean="0"/>
              <a:pPr/>
              <a:t>01.04.2012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9D60-1CD5-4D63-9181-DF25E36BE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A3C00-269B-4E3B-93D9-A67385B45762}" type="datetimeFigureOut">
              <a:rPr lang="ru-RU" smtClean="0"/>
              <a:pPr/>
              <a:t>01.04.2012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9D60-1CD5-4D63-9181-DF25E36BE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A3C00-269B-4E3B-93D9-A67385B45762}" type="datetimeFigureOut">
              <a:rPr lang="ru-RU" smtClean="0"/>
              <a:pPr/>
              <a:t>01.04.2012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9D60-1CD5-4D63-9181-DF25E36BE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3A3C00-269B-4E3B-93D9-A67385B45762}" type="datetimeFigureOut">
              <a:rPr lang="ru-RU" smtClean="0"/>
              <a:pPr/>
              <a:t>01.04.2012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B09D60-1CD5-4D63-9181-DF25E36BE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3A3C00-269B-4E3B-93D9-A67385B45762}" type="datetimeFigureOut">
              <a:rPr lang="ru-RU" smtClean="0"/>
              <a:pPr/>
              <a:t>01.04.2012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09D60-1CD5-4D63-9181-DF25E36BE5E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tolkslovar.ru/v4152.html" TargetMode="External"/><Relationship Id="rId2" Type="http://schemas.openxmlformats.org/officeDocument/2006/relationships/hyperlink" Target="http://tolkslovar.ru/s8820.html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785926"/>
            <a:ext cx="6429420" cy="4595818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470025"/>
          </a:xfrm>
        </p:spPr>
        <p:txBody>
          <a:bodyPr/>
          <a:lstStyle/>
          <a:p>
            <a:r>
              <a:rPr lang="ru-RU" dirty="0" smtClean="0"/>
              <a:t>Я –гражданин России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500042"/>
            <a:ext cx="792961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/>
              <a:t>Гражданин</a:t>
            </a:r>
            <a:r>
              <a:rPr lang="ru-RU" sz="3200" dirty="0" smtClean="0"/>
              <a:t> - лицо, принадлежащее к постоянному населению данного государства, пользующееся его защитой и наделенное совокупность прав и обязанностей </a:t>
            </a:r>
          </a:p>
          <a:p>
            <a:endParaRPr lang="ru-RU" sz="3200" dirty="0" smtClean="0"/>
          </a:p>
          <a:p>
            <a:r>
              <a:rPr lang="ru-RU" sz="3200" b="1" dirty="0" smtClean="0"/>
              <a:t>Государство</a:t>
            </a:r>
            <a:r>
              <a:rPr lang="ru-RU" sz="3200" dirty="0" smtClean="0"/>
              <a:t> -  </a:t>
            </a:r>
            <a:r>
              <a:rPr lang="ru-RU" sz="3200" dirty="0" smtClean="0">
                <a:hlinkClick r:id="rId2" tooltip="Совокупность - 1. Неразрывное соединение, сочетание чего-л. // Общее количество, обща..."/>
              </a:rPr>
              <a:t>Совокупность</a:t>
            </a:r>
            <a:r>
              <a:rPr lang="ru-RU" sz="3200" dirty="0" smtClean="0"/>
              <a:t> официальных органов </a:t>
            </a:r>
            <a:r>
              <a:rPr lang="ru-RU" sz="3200" dirty="0" smtClean="0">
                <a:hlinkClick r:id="rId3" tooltip="Власти - 1. Органы государственного и местного управления. 2. Должностные лица...."/>
              </a:rPr>
              <a:t>власти,</a:t>
            </a:r>
            <a:r>
              <a:rPr lang="ru-RU" sz="3200" dirty="0" smtClean="0"/>
              <a:t> действующих на всей территории страны или на отдельных территориальных субъектах страны</a:t>
            </a:r>
            <a:endParaRPr lang="ru-RU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как-выглядит-флаг-россии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14290"/>
            <a:ext cx="3929090" cy="3286148"/>
          </a:xfrm>
          <a:prstGeom prst="rect">
            <a:avLst/>
          </a:prstGeom>
        </p:spPr>
      </p:pic>
      <p:pic>
        <p:nvPicPr>
          <p:cNvPr id="3" name="Рисунок 2" descr="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7695" y="214290"/>
            <a:ext cx="4786305" cy="330993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28596" y="4429132"/>
            <a:ext cx="28575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/>
              <a:t>Флаг России</a:t>
            </a:r>
            <a:endParaRPr lang="ru-RU" sz="5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857752" y="4643446"/>
            <a:ext cx="27146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/>
              <a:t>Флаг СССР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Содержимое 3" descr="герб-России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7158" y="0"/>
            <a:ext cx="3732753" cy="4525963"/>
          </a:xfrm>
          <a:prstGeom prst="rect">
            <a:avLst/>
          </a:prstGeom>
        </p:spPr>
      </p:pic>
      <p:pic>
        <p:nvPicPr>
          <p:cNvPr id="4" name="Рисунок 3" descr="192435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214290"/>
            <a:ext cx="3929090" cy="435771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857224" y="5214950"/>
            <a:ext cx="29289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Герб России</a:t>
            </a:r>
            <a:endParaRPr lang="ru-RU" sz="4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214942" y="5000636"/>
            <a:ext cx="307183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Герб СССР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4214843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Рисунок 3" descr="Svidetelqstvo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214289"/>
            <a:ext cx="4000528" cy="6008037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0008-008-Prava-i-objazannosti-grazhdan-Rossii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214290"/>
            <a:ext cx="8501121" cy="6215106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3108" y="1600200"/>
            <a:ext cx="3929090" cy="452596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285728"/>
            <a:ext cx="7772400" cy="1470025"/>
          </a:xfrm>
        </p:spPr>
        <p:txBody>
          <a:bodyPr/>
          <a:lstStyle/>
          <a:p>
            <a:r>
              <a:rPr lang="ru-RU" dirty="0" smtClean="0"/>
              <a:t>Россия – Родина моя!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3" descr="rk_OG17x3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500174"/>
            <a:ext cx="8216900" cy="45085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mihaylovka06_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0996" y="438128"/>
            <a:ext cx="8286807" cy="584043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026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285728"/>
            <a:ext cx="8303721" cy="5840435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214810" cy="3178590"/>
          </a:xfrm>
        </p:spPr>
      </p:pic>
      <p:pic>
        <p:nvPicPr>
          <p:cNvPr id="5" name="Содержимое 3" descr="1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4214810" cy="3178590"/>
          </a:xfrm>
          <a:prstGeom prst="rect">
            <a:avLst/>
          </a:prstGeom>
        </p:spPr>
      </p:pic>
      <p:pic>
        <p:nvPicPr>
          <p:cNvPr id="6" name="Рисунок 5" descr="273869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214810" y="0"/>
            <a:ext cx="4929190" cy="3170933"/>
          </a:xfrm>
          <a:prstGeom prst="rect">
            <a:avLst/>
          </a:prstGeom>
        </p:spPr>
      </p:pic>
      <p:pic>
        <p:nvPicPr>
          <p:cNvPr id="7" name="Рисунок 6" descr="3334807_large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3214686"/>
            <a:ext cx="4286248" cy="3643314"/>
          </a:xfrm>
          <a:prstGeom prst="rect">
            <a:avLst/>
          </a:prstGeom>
        </p:spPr>
      </p:pic>
      <p:pic>
        <p:nvPicPr>
          <p:cNvPr id="8" name="Рисунок 7" descr="gallery-1-56-9269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4286248" y="3214686"/>
            <a:ext cx="4857752" cy="364331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1308825435_gal-10-00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015706"/>
          </a:xfrm>
          <a:prstGeom prst="rect">
            <a:avLst/>
          </a:prstGeom>
        </p:spPr>
      </p:pic>
      <p:pic>
        <p:nvPicPr>
          <p:cNvPr id="8" name="Рисунок 7" descr="Volg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19425"/>
            <a:ext cx="9144000" cy="38385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preview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0"/>
            <a:ext cx="4357685" cy="3357562"/>
          </a:xfrm>
          <a:prstGeom prst="rect">
            <a:avLst/>
          </a:prstGeom>
        </p:spPr>
      </p:pic>
      <p:pic>
        <p:nvPicPr>
          <p:cNvPr id="3" name="Рисунок 2" descr="1558d2b5ef889b2772a6bc229545467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429124" y="0"/>
            <a:ext cx="4714876" cy="3321665"/>
          </a:xfrm>
          <a:prstGeom prst="rect">
            <a:avLst/>
          </a:prstGeom>
        </p:spPr>
      </p:pic>
      <p:pic>
        <p:nvPicPr>
          <p:cNvPr id="4" name="Рисунок 3" descr="ac34e74db16fffb2b922f97563414f70311419_standart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357290" y="2857496"/>
            <a:ext cx="5715000" cy="3800475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Содержимое 3" descr="155547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51788"/>
            <a:ext cx="3986896" cy="6249046"/>
          </a:xfrm>
          <a:prstGeom prst="rect">
            <a:avLst/>
          </a:prstGeom>
        </p:spPr>
      </p:pic>
      <p:pic>
        <p:nvPicPr>
          <p:cNvPr id="6" name="Рисунок 5" descr="devochk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214290"/>
            <a:ext cx="4241800" cy="635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1312959671_bankoboev.ru_schaste_detstv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85720" y="0"/>
            <a:ext cx="8429684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857356" y="1142984"/>
            <a:ext cx="5429288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Я – гражданин России!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60</Words>
  <Application>Microsoft Office PowerPoint</Application>
  <PresentationFormat>Экран (4:3)</PresentationFormat>
  <Paragraphs>10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Я –гражданин России</vt:lpstr>
      <vt:lpstr>Россия – Родина моя!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 –гражданин России</dc:title>
  <dc:creator>Admin</dc:creator>
  <cp:lastModifiedBy>Admin</cp:lastModifiedBy>
  <cp:revision>3</cp:revision>
  <dcterms:created xsi:type="dcterms:W3CDTF">2012-04-01T13:41:09Z</dcterms:created>
  <dcterms:modified xsi:type="dcterms:W3CDTF">2012-04-01T14:14:14Z</dcterms:modified>
</cp:coreProperties>
</file>