
<file path=[Content_Types].xml><?xml version="1.0" encoding="utf-8"?>
<Types xmlns="http://schemas.openxmlformats.org/package/2006/content-types">
  <Default Extension="rels" ContentType="application/vnd.openxmlformats-package.relationships+xml"/>
  <Default Extension="xml" ContentType="application/xml"/>
  <Default Extension="png" ContentType="image/png"/>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Slides/notesSlide1.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notesSlides/notesSlide2.xml" ContentType="application/vnd.openxmlformats-officedocument.presentationml.notesSlide+xml"/>
  <Override PartName="/ppt/slides/slide12.xml" ContentType="application/vnd.openxmlformats-officedocument.presentationml.slide+xml"/>
  <Override PartName="/ppt/slides/slide13.xml" ContentType="application/vnd.openxmlformats-officedocument.presentationml.slide+xml"/>
  <Override PartName="/ppt/notesSlides/notesSlide3.xml" ContentType="application/vnd.openxmlformats-officedocument.presentationml.notesSlide+xml"/>
  <Override PartName="/ppt/slides/slide14.xml" ContentType="application/vnd.openxmlformats-officedocument.presentationml.slide+xml"/>
  <Override PartName="/ppt/slides/slide15.xml" ContentType="application/vnd.openxmlformats-officedocument.presentationml.slide+xml"/>
  <Override PartName="/ppt/notesSlides/notesSlide4.xml" ContentType="application/vnd.openxmlformats-officedocument.presentationml.notesSlide+xml"/>
  <Override PartName="/ppt/slides/slide16.xml" ContentType="application/vnd.openxmlformats-officedocument.presentationml.slide+xml"/>
  <Override PartName="/ppt/notesSlides/notesSlide5.xml" ContentType="application/vnd.openxmlformats-officedocument.presentationml.notesSlide+xml"/>
  <Override PartName="/ppt/slides/slide17.xml" ContentType="application/vnd.openxmlformats-officedocument.presentationml.slide+xml"/>
  <Override PartName="/ppt/notesSlides/notesSlide6.xml" ContentType="application/vnd.openxmlformats-officedocument.presentationml.notes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s>
</file>

<file path=ppt/presentation.xml><?xml version="1.0" encoding="utf-8"?>
<p:presentation xmlns:p="http://schemas.openxmlformats.org/presentationml/2006/main" xmlns:r="http://schemas.openxmlformats.org/officeDocument/2006/relationships" xmlns:a="http://schemas.openxmlformats.org/drawingml/2006/main" saveSubsetFonts="1">
  <p:sldMasterIdLst>
    <p:sldMasterId id="2147483684" r:id="rId1"/>
  </p:sldMasterIdLst>
  <p:notesMasterIdLst>
    <p:notesMasterId r:id="rId2"/>
  </p:notesMasterIdLst>
  <p:sldIdLst>
    <p:sldId id="332" r:id="rId3"/>
    <p:sldId id="333" r:id="rId4"/>
    <p:sldId id="334" r:id="rId5"/>
    <p:sldId id="335" r:id="rId6"/>
    <p:sldId id="336" r:id="rId7"/>
    <p:sldId id="337" r:id="rId8"/>
    <p:sldId id="338" r:id="rId9"/>
    <p:sldId id="339" r:id="rId10"/>
    <p:sldId id="340" r:id="rId11"/>
    <p:sldId id="341" r:id="rId12"/>
    <p:sldId id="342" r:id="rId13"/>
    <p:sldId id="343" r:id="rId14"/>
    <p:sldId id="344" r:id="rId15"/>
    <p:sldId id="345" r:id="rId16"/>
    <p:sldId id="346" r:id="rId17"/>
    <p:sldId id="347" r:id="rId18"/>
    <p:sldId id="348" r:id="rId19"/>
    <p:sldId id="349" r:id="rId20"/>
    <p:sldId id="350" r:id="rId21"/>
    <p:sldId id="351" r:id="rId22"/>
    <p:sldId id="352" r:id="rId23"/>
    <p:sldId id="353" r:id="rId24"/>
  </p:sldIdLst>
  <p:sldSz type="screen4x3" cy="6858000" cx="9144000"/>
  <p:notesSz cx="6858000" cy="9144000"/>
  <p:defaultTextStyle>
    <a:defPPr>
      <a:defRPr lang="ru-RU"/>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p:showPr>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lastView="sldThumbnailView">
  <p:normalViewPr>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tableStyles" Target="tableStyles.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82" name=""/>
        <p:cNvGrpSpPr/>
        <p:nvPr/>
      </p:nvGrpSpPr>
      <p:grpSpPr>
        <a:xfrm>
          <a:off x="0" y="0"/>
          <a:ext cx="0" cy="0"/>
          <a:chOff x="0" y="0"/>
          <a:chExt cx="0" cy="0"/>
        </a:xfrm>
      </p:grpSpPr>
      <p:sp>
        <p:nvSpPr>
          <p:cNvPr id="1048728" name="Верхний колонтитул 1"/>
          <p:cNvSpPr>
            <a:spLocks noGrp="1"/>
          </p:cNvSpPr>
          <p:nvPr>
            <p:ph type="hdr" sz="quarter"/>
          </p:nvPr>
        </p:nvSpPr>
        <p:spPr>
          <a:xfrm>
            <a:off x="0" y="0"/>
            <a:ext cx="2971800" cy="457200"/>
          </a:xfrm>
          <a:prstGeom prst="rect"/>
        </p:spPr>
        <p:txBody>
          <a:bodyPr bIns="45720" lIns="91440" rIns="91440" rtlCol="0" tIns="45720" vert="horz"/>
          <a:lstStyle>
            <a:lvl1pPr algn="l">
              <a:defRPr sz="1200"/>
            </a:lvl1pPr>
          </a:lstStyle>
          <a:p>
            <a:endParaRPr lang="ru-RU"/>
          </a:p>
        </p:txBody>
      </p:sp>
      <p:sp>
        <p:nvSpPr>
          <p:cNvPr id="1048729" name="Дата 2"/>
          <p:cNvSpPr>
            <a:spLocks noGrp="1"/>
          </p:cNvSpPr>
          <p:nvPr>
            <p:ph type="dt" idx="1"/>
          </p:nvPr>
        </p:nvSpPr>
        <p:spPr>
          <a:xfrm>
            <a:off x="3884613" y="0"/>
            <a:ext cx="2971800" cy="457200"/>
          </a:xfrm>
          <a:prstGeom prst="rect"/>
        </p:spPr>
        <p:txBody>
          <a:bodyPr bIns="45720" lIns="91440" rIns="91440" rtlCol="0" tIns="45720" vert="horz"/>
          <a:lstStyle>
            <a:lvl1pPr algn="r">
              <a:defRPr sz="1200"/>
            </a:lvl1pPr>
          </a:lstStyle>
          <a:p>
            <a:fld id="{333A847D-92FF-4D46-8C6A-F2D011308860}" type="datetimeFigureOut">
              <a:rPr lang="ru-RU" smtClean="0"/>
              <a:t>05.11.2022</a:t>
            </a:fld>
            <a:endParaRPr lang="ru-RU"/>
          </a:p>
        </p:txBody>
      </p:sp>
      <p:sp>
        <p:nvSpPr>
          <p:cNvPr id="1048730" name="Образ слайда 3"/>
          <p:cNvSpPr>
            <a:spLocks noChangeAspect="1" noRot="1" noGrp="1"/>
          </p:cNvSpPr>
          <p:nvPr>
            <p:ph type="sldImg" idx="2"/>
          </p:nvPr>
        </p:nvSpPr>
        <p:spPr>
          <a:xfrm>
            <a:off x="1143000" y="685800"/>
            <a:ext cx="4572000" cy="3429000"/>
          </a:xfrm>
          <a:prstGeom prst="rect"/>
          <a:noFill/>
          <a:ln w="12700">
            <a:solidFill>
              <a:prstClr val="black"/>
            </a:solidFill>
          </a:ln>
        </p:spPr>
        <p:txBody>
          <a:bodyPr anchor="ctr" bIns="45720" lIns="91440" rIns="91440" rtlCol="0" tIns="45720" vert="horz"/>
          <a:p>
            <a:endParaRPr lang="ru-RU"/>
          </a:p>
        </p:txBody>
      </p:sp>
      <p:sp>
        <p:nvSpPr>
          <p:cNvPr id="1048731" name="Заметки 4"/>
          <p:cNvSpPr>
            <a:spLocks noGrp="1"/>
          </p:cNvSpPr>
          <p:nvPr>
            <p:ph type="body" sz="quarter" idx="3"/>
          </p:nvPr>
        </p:nvSpPr>
        <p:spPr>
          <a:xfrm>
            <a:off x="685800" y="4343400"/>
            <a:ext cx="5486400" cy="4114800"/>
          </a:xfrm>
          <a:prstGeom prst="rect"/>
        </p:spPr>
        <p:txBody>
          <a:bodyPr bIns="45720" lIns="91440" rIns="91440" rtlCol="0" tIns="45720" vert="horz">
            <a:normAutofit/>
          </a:bodyPr>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1048732" name="Нижний колонтитул 5"/>
          <p:cNvSpPr>
            <a:spLocks noGrp="1"/>
          </p:cNvSpPr>
          <p:nvPr>
            <p:ph type="ftr" sz="quarter" idx="4"/>
          </p:nvPr>
        </p:nvSpPr>
        <p:spPr>
          <a:xfrm>
            <a:off x="0" y="8685213"/>
            <a:ext cx="2971800" cy="457200"/>
          </a:xfrm>
          <a:prstGeom prst="rect"/>
        </p:spPr>
        <p:txBody>
          <a:bodyPr anchor="b" bIns="45720" lIns="91440" rIns="91440" rtlCol="0" tIns="45720" vert="horz"/>
          <a:lstStyle>
            <a:lvl1pPr algn="l">
              <a:defRPr sz="1200"/>
            </a:lvl1pPr>
          </a:lstStyle>
          <a:p>
            <a:endParaRPr lang="ru-RU"/>
          </a:p>
        </p:txBody>
      </p:sp>
      <p:sp>
        <p:nvSpPr>
          <p:cNvPr id="1048733" name="Номер слайда 6"/>
          <p:cNvSpPr>
            <a:spLocks noGrp="1"/>
          </p:cNvSpPr>
          <p:nvPr>
            <p:ph type="sldNum" sz="quarter" idx="5"/>
          </p:nvPr>
        </p:nvSpPr>
        <p:spPr>
          <a:xfrm>
            <a:off x="3884613" y="8685213"/>
            <a:ext cx="2971800" cy="457200"/>
          </a:xfrm>
          <a:prstGeom prst="rect"/>
        </p:spPr>
        <p:txBody>
          <a:bodyPr anchor="b" bIns="45720" lIns="91440" rIns="91440" rtlCol="0" tIns="45720" vert="horz"/>
          <a:lstStyle>
            <a:lvl1pPr algn="r">
              <a:defRPr sz="1200"/>
            </a:lvl1pPr>
          </a:lstStyle>
          <a:p>
            <a:fld id="{BA2DABE6-75E4-4320-BDBB-03E169906CFA}" type="slidenum">
              <a:rPr lang="ru-RU" smtClean="0"/>
              <a:t>‹#›</a:t>
            </a:fld>
            <a:endParaRPr lang="ru-RU"/>
          </a:p>
        </p:txBody>
      </p:sp>
    </p:spTree>
  </p:cSld>
  <p:clrMap accent1="accent1" accent2="accent2" accent3="accent3" accent4="accent4" accent5="accent5" accent6="accent6" bg1="lt1" bg2="lt2" tx1="dk1" tx2="dk2" hlink="hlink" folHlink="folHlink"/>
  <p:notesStyle>
    <a:lvl1pPr algn="l" defTabSz="914400" eaLnBrk="1" hangingPunct="1" latinLnBrk="0" marL="0" rtl="0">
      <a:defRPr sz="1200" kern="1200">
        <a:solidFill>
          <a:schemeClr val="tx1"/>
        </a:solidFill>
        <a:latin typeface="+mn-lt"/>
        <a:ea typeface="+mn-ea"/>
        <a:cs typeface="+mn-cs"/>
      </a:defRPr>
    </a:lvl1pPr>
    <a:lvl2pPr algn="l" defTabSz="914400" eaLnBrk="1" hangingPunct="1" latinLnBrk="0" marL="457200" rtl="0">
      <a:defRPr sz="1200" kern="1200">
        <a:solidFill>
          <a:schemeClr val="tx1"/>
        </a:solidFill>
        <a:latin typeface="+mn-lt"/>
        <a:ea typeface="+mn-ea"/>
        <a:cs typeface="+mn-cs"/>
      </a:defRPr>
    </a:lvl2pPr>
    <a:lvl3pPr algn="l" defTabSz="914400" eaLnBrk="1" hangingPunct="1" latinLnBrk="0" marL="914400" rtl="0">
      <a:defRPr sz="1200" kern="1200">
        <a:solidFill>
          <a:schemeClr val="tx1"/>
        </a:solidFill>
        <a:latin typeface="+mn-lt"/>
        <a:ea typeface="+mn-ea"/>
        <a:cs typeface="+mn-cs"/>
      </a:defRPr>
    </a:lvl3pPr>
    <a:lvl4pPr algn="l" defTabSz="914400" eaLnBrk="1" hangingPunct="1" latinLnBrk="0" marL="1371600" rtl="0">
      <a:defRPr sz="1200" kern="1200">
        <a:solidFill>
          <a:schemeClr val="tx1"/>
        </a:solidFill>
        <a:latin typeface="+mn-lt"/>
        <a:ea typeface="+mn-ea"/>
        <a:cs typeface="+mn-cs"/>
      </a:defRPr>
    </a:lvl4pPr>
    <a:lvl5pPr algn="l" defTabSz="914400" eaLnBrk="1" hangingPunct="1" latinLnBrk="0" marL="1828800" rtl="0">
      <a:defRPr sz="1200" kern="1200">
        <a:solidFill>
          <a:schemeClr val="tx1"/>
        </a:solidFill>
        <a:latin typeface="+mn-lt"/>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48" name=""/>
        <p:cNvGrpSpPr/>
        <p:nvPr/>
      </p:nvGrpSpPr>
      <p:grpSpPr>
        <a:xfrm>
          <a:off x="0" y="0"/>
          <a:ext cx="0" cy="0"/>
          <a:chOff x="0" y="0"/>
          <a:chExt cx="0" cy="0"/>
        </a:xfrm>
      </p:grpSpPr>
      <p:sp>
        <p:nvSpPr>
          <p:cNvPr id="1048613" name="Образ слайда 1"/>
          <p:cNvSpPr>
            <a:spLocks noChangeAspect="1" noRot="1" noGrp="1" noTextEdit="1"/>
          </p:cNvSpPr>
          <p:nvPr>
            <p:ph type="sldImg"/>
          </p:nvPr>
        </p:nvSpPr>
        <p:spPr bwMode="auto">
          <a:noFill/>
          <a:ln>
            <a:solidFill>
              <a:srgbClr val="000000"/>
            </a:solidFill>
            <a:miter lim="800000"/>
            <a:headEnd/>
            <a:tailEnd/>
          </a:ln>
        </p:spPr>
      </p:sp>
      <p:sp>
        <p:nvSpPr>
          <p:cNvPr id="1048614" name="Заметки 2"/>
          <p:cNvSpPr>
            <a:spLocks noGrp="1"/>
          </p:cNvSpPr>
          <p:nvPr>
            <p:ph type="body" idx="1"/>
          </p:nvPr>
        </p:nvSpPr>
        <p:spPr bwMode="auto">
          <a:noFill/>
        </p:spPr>
        <p:txBody>
          <a:bodyPr anchor="t" anchorCtr="0" compatLnSpc="1" numCol="1" wrap="square">
            <a:prstTxWarp prst="textNoShape"/>
          </a:bodyPr>
          <a:p>
            <a:endParaRPr altLang="ru-RU" lang="ru-RU" smtClean="0"/>
          </a:p>
        </p:txBody>
      </p:sp>
      <p:sp>
        <p:nvSpPr>
          <p:cNvPr id="1048615" name="Номер слайда 3"/>
          <p:cNvSpPr>
            <a:spLocks noGrp="1"/>
          </p:cNvSpPr>
          <p:nvPr>
            <p:ph type="sldNum" sz="quarter" idx="5"/>
          </p:nvPr>
        </p:nvSpPr>
        <p:spPr bwMode="auto">
          <a:noFill/>
          <a:ln>
            <a:miter lim="800000"/>
            <a:headEnd/>
            <a:tailEnd/>
          </a:ln>
        </p:spPr>
        <p:txBody>
          <a:bodyPr/>
          <a:p>
            <a:fld id="{244ACA2E-44D4-4DFB-8A03-76D4F310969B}" type="slidenum">
              <a:rPr altLang="ru-RU" lang="ru-RU"/>
              <a:t>9</a:t>
            </a:fld>
            <a:endParaRPr altLang="ru-RU"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52" name=""/>
        <p:cNvGrpSpPr/>
        <p:nvPr/>
      </p:nvGrpSpPr>
      <p:grpSpPr>
        <a:xfrm>
          <a:off x="0" y="0"/>
          <a:ext cx="0" cy="0"/>
          <a:chOff x="0" y="0"/>
          <a:chExt cx="0" cy="0"/>
        </a:xfrm>
      </p:grpSpPr>
      <p:sp>
        <p:nvSpPr>
          <p:cNvPr id="1048620" name="Образ слайда 1"/>
          <p:cNvSpPr>
            <a:spLocks noChangeAspect="1" noRot="1" noGrp="1" noTextEdit="1"/>
          </p:cNvSpPr>
          <p:nvPr>
            <p:ph type="sldImg"/>
          </p:nvPr>
        </p:nvSpPr>
        <p:spPr bwMode="auto">
          <a:noFill/>
          <a:ln>
            <a:solidFill>
              <a:srgbClr val="000000"/>
            </a:solidFill>
            <a:miter lim="800000"/>
            <a:headEnd/>
            <a:tailEnd/>
          </a:ln>
        </p:spPr>
      </p:sp>
      <p:sp>
        <p:nvSpPr>
          <p:cNvPr id="1048621" name="Заметки 2"/>
          <p:cNvSpPr>
            <a:spLocks noGrp="1"/>
          </p:cNvSpPr>
          <p:nvPr>
            <p:ph type="body" idx="1"/>
          </p:nvPr>
        </p:nvSpPr>
        <p:spPr bwMode="auto">
          <a:noFill/>
        </p:spPr>
        <p:txBody>
          <a:bodyPr anchor="t" anchorCtr="0" compatLnSpc="1" numCol="1" wrap="square">
            <a:prstTxWarp prst="textNoShape"/>
          </a:bodyPr>
          <a:p>
            <a:r>
              <a:rPr altLang="ru-RU" lang="ru-RU" smtClean="0"/>
              <a:t>Рассказ учителя о жилище вельможи, его одежде, о том, что он ел, о развлечениях и т.д. Используются и следующие слайды </a:t>
            </a:r>
          </a:p>
        </p:txBody>
      </p:sp>
      <p:sp>
        <p:nvSpPr>
          <p:cNvPr id="1048622" name="Номер слайда 3"/>
          <p:cNvSpPr>
            <a:spLocks noGrp="1"/>
          </p:cNvSpPr>
          <p:nvPr>
            <p:ph type="sldNum" sz="quarter" idx="5"/>
          </p:nvPr>
        </p:nvSpPr>
        <p:spPr bwMode="auto">
          <a:noFill/>
          <a:ln>
            <a:miter lim="800000"/>
            <a:headEnd/>
            <a:tailEnd/>
          </a:ln>
        </p:spPr>
        <p:txBody>
          <a:bodyPr/>
          <a:p>
            <a:fld id="{E8BF9DE5-F066-4DBE-9D27-5C29FECCADFA}" type="slidenum">
              <a:rPr altLang="ru-RU" lang="ru-RU"/>
              <a:t>11</a:t>
            </a:fld>
            <a:endParaRPr altLang="ru-RU"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56" name=""/>
        <p:cNvGrpSpPr/>
        <p:nvPr/>
      </p:nvGrpSpPr>
      <p:grpSpPr>
        <a:xfrm>
          <a:off x="0" y="0"/>
          <a:ext cx="0" cy="0"/>
          <a:chOff x="0" y="0"/>
          <a:chExt cx="0" cy="0"/>
        </a:xfrm>
      </p:grpSpPr>
      <p:sp>
        <p:nvSpPr>
          <p:cNvPr id="1048631" name="Образ слайда 1"/>
          <p:cNvSpPr>
            <a:spLocks noChangeAspect="1" noRot="1" noGrp="1" noTextEdit="1"/>
          </p:cNvSpPr>
          <p:nvPr>
            <p:ph type="sldImg"/>
          </p:nvPr>
        </p:nvSpPr>
        <p:spPr bwMode="auto">
          <a:noFill/>
          <a:ln>
            <a:solidFill>
              <a:srgbClr val="000000"/>
            </a:solidFill>
            <a:miter lim="800000"/>
            <a:headEnd/>
            <a:tailEnd/>
          </a:ln>
        </p:spPr>
      </p:sp>
      <p:sp>
        <p:nvSpPr>
          <p:cNvPr id="1048632" name="Заметки 2"/>
          <p:cNvSpPr>
            <a:spLocks noGrp="1"/>
          </p:cNvSpPr>
          <p:nvPr>
            <p:ph type="body" idx="1"/>
          </p:nvPr>
        </p:nvSpPr>
        <p:spPr bwMode="auto">
          <a:noFill/>
        </p:spPr>
        <p:txBody>
          <a:bodyPr anchor="t" anchorCtr="0" compatLnSpc="1" numCol="1" wrap="square">
            <a:prstTxWarp prst="textNoShape"/>
          </a:bodyPr>
          <a:p>
            <a:pPr eaLnBrk="1" hangingPunct="1">
              <a:spcBef>
                <a:spcPct val="0"/>
              </a:spcBef>
            </a:pPr>
            <a:endParaRPr altLang="ru-RU" lang="ru-RU" smtClean="0"/>
          </a:p>
        </p:txBody>
      </p:sp>
      <p:sp>
        <p:nvSpPr>
          <p:cNvPr id="1048633" name="Номер слайда 3"/>
          <p:cNvSpPr>
            <a:spLocks noGrp="1"/>
          </p:cNvSpPr>
          <p:nvPr>
            <p:ph type="sldNum" sz="quarter" idx="5"/>
          </p:nvPr>
        </p:nvSpPr>
        <p:spPr bwMode="auto">
          <a:noFill/>
          <a:ln>
            <a:miter lim="800000"/>
            <a:headEnd/>
            <a:tailEnd/>
          </a:ln>
        </p:spPr>
        <p:txBody>
          <a:bodyPr/>
          <a:p>
            <a:fld id="{23AFC981-BF75-4DEE-91F7-55494898BFA9}" type="slidenum">
              <a:rPr altLang="ru-RU" lang="ru-RU"/>
              <a:t>13</a:t>
            </a:fld>
            <a:endParaRPr altLang="ru-RU"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61" name=""/>
        <p:cNvGrpSpPr/>
        <p:nvPr/>
      </p:nvGrpSpPr>
      <p:grpSpPr>
        <a:xfrm>
          <a:off x="0" y="0"/>
          <a:ext cx="0" cy="0"/>
          <a:chOff x="0" y="0"/>
          <a:chExt cx="0" cy="0"/>
        </a:xfrm>
      </p:grpSpPr>
      <p:sp>
        <p:nvSpPr>
          <p:cNvPr id="1048652" name="Образ слайда 1"/>
          <p:cNvSpPr>
            <a:spLocks noChangeAspect="1" noRot="1" noGrp="1"/>
          </p:cNvSpPr>
          <p:nvPr>
            <p:ph type="sldImg"/>
          </p:nvPr>
        </p:nvSpPr>
        <p:spPr/>
      </p:sp>
      <p:sp>
        <p:nvSpPr>
          <p:cNvPr id="1048653" name="Заметки 2"/>
          <p:cNvSpPr>
            <a:spLocks noGrp="1"/>
          </p:cNvSpPr>
          <p:nvPr>
            <p:ph type="body" idx="1"/>
          </p:nvPr>
        </p:nvSpPr>
        <p:spPr/>
        <p:txBody>
          <a:bodyPr>
            <a:normAutofit/>
          </a:bodyPr>
          <a:p>
            <a:endParaRPr lang="ru-RU"/>
          </a:p>
        </p:txBody>
      </p:sp>
      <p:sp>
        <p:nvSpPr>
          <p:cNvPr id="1048654" name="Номер слайда 3"/>
          <p:cNvSpPr>
            <a:spLocks noGrp="1"/>
          </p:cNvSpPr>
          <p:nvPr>
            <p:ph type="sldNum" sz="quarter" idx="10"/>
          </p:nvPr>
        </p:nvSpPr>
        <p:spPr/>
        <p:txBody>
          <a:bodyPr/>
          <a:p>
            <a:fld id="{BA2DABE6-75E4-4320-BDBB-03E169906CFA}" type="slidenum">
              <a:rPr lang="ru-RU" smtClean="0"/>
              <a:t>15</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64" name=""/>
        <p:cNvGrpSpPr/>
        <p:nvPr/>
      </p:nvGrpSpPr>
      <p:grpSpPr>
        <a:xfrm>
          <a:off x="0" y="0"/>
          <a:ext cx="0" cy="0"/>
          <a:chOff x="0" y="0"/>
          <a:chExt cx="0" cy="0"/>
        </a:xfrm>
      </p:grpSpPr>
      <p:sp>
        <p:nvSpPr>
          <p:cNvPr id="1048660" name="Образ слайда 1"/>
          <p:cNvSpPr>
            <a:spLocks noChangeAspect="1" noRot="1" noGrp="1" noTextEdit="1"/>
          </p:cNvSpPr>
          <p:nvPr>
            <p:ph type="sldImg"/>
          </p:nvPr>
        </p:nvSpPr>
        <p:spPr bwMode="auto">
          <a:noFill/>
          <a:ln>
            <a:solidFill>
              <a:srgbClr val="000000"/>
            </a:solidFill>
            <a:miter lim="800000"/>
            <a:headEnd/>
            <a:tailEnd/>
          </a:ln>
        </p:spPr>
      </p:sp>
      <p:sp>
        <p:nvSpPr>
          <p:cNvPr id="1048661" name="Заметки 2"/>
          <p:cNvSpPr>
            <a:spLocks noGrp="1"/>
          </p:cNvSpPr>
          <p:nvPr>
            <p:ph type="body" idx="1"/>
          </p:nvPr>
        </p:nvSpPr>
        <p:spPr bwMode="auto">
          <a:noFill/>
        </p:spPr>
        <p:txBody>
          <a:bodyPr anchor="t" anchorCtr="0" compatLnSpc="1" numCol="1" wrap="square">
            <a:prstTxWarp prst="textNoShape"/>
          </a:bodyPr>
          <a:p>
            <a:pPr eaLnBrk="1" hangingPunct="1">
              <a:spcBef>
                <a:spcPct val="0"/>
              </a:spcBef>
            </a:pPr>
            <a:endParaRPr altLang="ru-RU" lang="ru-RU" smtClean="0"/>
          </a:p>
        </p:txBody>
      </p:sp>
      <p:sp>
        <p:nvSpPr>
          <p:cNvPr id="1048662" name="Номер слайда 3"/>
          <p:cNvSpPr>
            <a:spLocks noGrp="1"/>
          </p:cNvSpPr>
          <p:nvPr>
            <p:ph type="sldNum" sz="quarter" idx="5"/>
          </p:nvPr>
        </p:nvSpPr>
        <p:spPr bwMode="auto">
          <a:noFill/>
          <a:ln>
            <a:miter lim="800000"/>
            <a:headEnd/>
            <a:tailEnd/>
          </a:ln>
        </p:spPr>
        <p:txBody>
          <a:bodyPr/>
          <a:p>
            <a:fld id="{3FD19912-B033-474D-8249-8336967E4C7F}" type="slidenum">
              <a:rPr altLang="ru-RU" lang="ru-RU"/>
              <a:t>16</a:t>
            </a:fld>
            <a:endParaRPr altLang="ru-RU"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68" name=""/>
        <p:cNvGrpSpPr/>
        <p:nvPr/>
      </p:nvGrpSpPr>
      <p:grpSpPr>
        <a:xfrm>
          <a:off x="0" y="0"/>
          <a:ext cx="0" cy="0"/>
          <a:chOff x="0" y="0"/>
          <a:chExt cx="0" cy="0"/>
        </a:xfrm>
      </p:grpSpPr>
      <p:sp>
        <p:nvSpPr>
          <p:cNvPr id="1048667" name="Образ слайда 1"/>
          <p:cNvSpPr>
            <a:spLocks noChangeAspect="1" noRot="1" noGrp="1" noTextEdit="1"/>
          </p:cNvSpPr>
          <p:nvPr>
            <p:ph type="sldImg"/>
          </p:nvPr>
        </p:nvSpPr>
        <p:spPr bwMode="auto">
          <a:noFill/>
          <a:ln>
            <a:solidFill>
              <a:srgbClr val="000000"/>
            </a:solidFill>
            <a:miter lim="800000"/>
            <a:headEnd/>
            <a:tailEnd/>
          </a:ln>
        </p:spPr>
      </p:sp>
      <p:sp>
        <p:nvSpPr>
          <p:cNvPr id="1048668" name="Заметки 2"/>
          <p:cNvSpPr>
            <a:spLocks noGrp="1"/>
          </p:cNvSpPr>
          <p:nvPr>
            <p:ph type="body" idx="1"/>
          </p:nvPr>
        </p:nvSpPr>
        <p:spPr bwMode="auto">
          <a:noFill/>
        </p:spPr>
        <p:txBody>
          <a:bodyPr anchor="t" anchorCtr="0" compatLnSpc="1" numCol="1" wrap="square">
            <a:prstTxWarp prst="textNoShape"/>
          </a:bodyPr>
          <a:p>
            <a:pPr eaLnBrk="1" hangingPunct="1">
              <a:spcBef>
                <a:spcPct val="0"/>
              </a:spcBef>
            </a:pPr>
            <a:endParaRPr altLang="ru-RU" lang="ru-RU" smtClean="0"/>
          </a:p>
        </p:txBody>
      </p:sp>
      <p:sp>
        <p:nvSpPr>
          <p:cNvPr id="1048669" name="Номер слайда 3"/>
          <p:cNvSpPr>
            <a:spLocks noGrp="1"/>
          </p:cNvSpPr>
          <p:nvPr>
            <p:ph type="sldNum" sz="quarter" idx="5"/>
          </p:nvPr>
        </p:nvSpPr>
        <p:spPr bwMode="auto">
          <a:noFill/>
          <a:ln>
            <a:miter lim="800000"/>
            <a:headEnd/>
            <a:tailEnd/>
          </a:ln>
        </p:spPr>
        <p:txBody>
          <a:bodyPr/>
          <a:p>
            <a:fld id="{30ADDD73-52BC-4E25-B327-1B8D398C5155}" type="slidenum">
              <a:rPr altLang="ru-RU" lang="ru-RU"/>
              <a:t>17</a:t>
            </a:fld>
            <a:endParaRPr altLang="ru-RU"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type="title">
  <p:cSld name="Титульный слайд">
    <p:spTree>
      <p:nvGrpSpPr>
        <p:cNvPr id="74" name=""/>
        <p:cNvGrpSpPr/>
        <p:nvPr/>
      </p:nvGrpSpPr>
      <p:grpSpPr>
        <a:xfrm>
          <a:off x="0" y="0"/>
          <a:ext cx="0" cy="0"/>
          <a:chOff x="0" y="0"/>
          <a:chExt cx="0" cy="0"/>
        </a:xfrm>
      </p:grpSpPr>
      <p:sp>
        <p:nvSpPr>
          <p:cNvPr id="1048679"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kumimoji="0" lang="en-US"/>
          </a:p>
        </p:txBody>
      </p:sp>
      <p:sp>
        <p:nvSpPr>
          <p:cNvPr id="1048680" name="Заголовок 7"/>
          <p:cNvSpPr>
            <a:spLocks noGrp="1"/>
          </p:cNvSpPr>
          <p:nvPr>
            <p:ph type="ctrTitle"/>
          </p:nvPr>
        </p:nvSpPr>
        <p:spPr>
          <a:xfrm>
            <a:off x="464234" y="381001"/>
            <a:ext cx="8229600" cy="2209800"/>
          </a:xfrm>
        </p:spPr>
        <p:txBody>
          <a:bodyPr anchor="b" lIns="45720" rIns="228600">
            <a:normAutofit/>
          </a:bodyPr>
          <a:lstStyle>
            <a:lvl1pPr algn="r" marL="0">
              <a:defRPr sz="4800"/>
            </a:lvl1pPr>
          </a:lstStyle>
          <a:p>
            <a:r>
              <a:rPr kumimoji="0" lang="ru-RU" smtClean="0"/>
              <a:t>Образец заголовка</a:t>
            </a:r>
            <a:endParaRPr kumimoji="0" lang="en-US"/>
          </a:p>
        </p:txBody>
      </p:sp>
      <p:sp>
        <p:nvSpPr>
          <p:cNvPr id="1048681" name="Подзаголовок 8"/>
          <p:cNvSpPr>
            <a:spLocks noGrp="1"/>
          </p:cNvSpPr>
          <p:nvPr>
            <p:ph type="subTitle" idx="1"/>
          </p:nvPr>
        </p:nvSpPr>
        <p:spPr>
          <a:xfrm>
            <a:off x="2133600" y="2819400"/>
            <a:ext cx="6560234" cy="1752600"/>
          </a:xfrm>
        </p:spPr>
        <p:txBody>
          <a:bodyPr lIns="45720" rIns="246888"/>
          <a:lstStyle>
            <a:lvl1pPr algn="r" indent="0" marL="0">
              <a:spcBef>
                <a:spcPts val="0"/>
              </a:spcBef>
              <a:buNone/>
              <a:defRPr>
                <a:effectLst/>
              </a:defRPr>
            </a:lvl1pPr>
            <a:lvl2pPr algn="ctr" indent="0" marL="457200">
              <a:buNone/>
            </a:lvl2pPr>
            <a:lvl3pPr algn="ctr" indent="0" marL="914400">
              <a:buNone/>
            </a:lvl3pPr>
            <a:lvl4pPr algn="ctr" indent="0" marL="1371600">
              <a:buNone/>
            </a:lvl4pPr>
            <a:lvl5pPr algn="ctr" indent="0" marL="1828800">
              <a:buNone/>
            </a:lvl5pPr>
            <a:lvl6pPr algn="ctr" indent="0" marL="2286000">
              <a:buNone/>
            </a:lvl6pPr>
            <a:lvl7pPr algn="ctr" indent="0" marL="2743200">
              <a:buNone/>
            </a:lvl7pPr>
            <a:lvl8pPr algn="ctr" indent="0" marL="3200400">
              <a:buNone/>
            </a:lvl8pPr>
            <a:lvl9pPr algn="ctr" indent="0" marL="3657600">
              <a:buNone/>
            </a:lvl9pPr>
          </a:lstStyle>
          <a:p>
            <a:r>
              <a:rPr kumimoji="0" lang="ru-RU" smtClean="0"/>
              <a:t>Образец подзаголовка</a:t>
            </a:r>
            <a:endParaRPr kumimoji="0" lang="en-US"/>
          </a:p>
        </p:txBody>
      </p:sp>
      <p:sp>
        <p:nvSpPr>
          <p:cNvPr id="1048682" name="Дата 9"/>
          <p:cNvSpPr>
            <a:spLocks noGrp="1"/>
          </p:cNvSpPr>
          <p:nvPr>
            <p:ph type="dt" sz="half" idx="10"/>
          </p:nvPr>
        </p:nvSpPr>
        <p:spPr>
          <a:xfrm>
            <a:off x="5562600" y="6509004"/>
            <a:ext cx="3002280" cy="274320"/>
          </a:xfrm>
        </p:spPr>
        <p:txBody>
          <a:bodyPr rtlCol="0" vert="horz"/>
          <a:p>
            <a:fld id="{3942746B-032D-412D-8129-D0D2BFC7D326}" type="datetimeFigureOut">
              <a:rPr lang="ru-RU" smtClean="0"/>
              <a:t>05.11.2022</a:t>
            </a:fld>
            <a:endParaRPr lang="ru-RU"/>
          </a:p>
        </p:txBody>
      </p:sp>
      <p:sp>
        <p:nvSpPr>
          <p:cNvPr id="1048683" name="Номер слайда 10"/>
          <p:cNvSpPr>
            <a:spLocks noGrp="1"/>
          </p:cNvSpPr>
          <p:nvPr>
            <p:ph type="sldNum" sz="quarter" idx="11"/>
          </p:nvPr>
        </p:nvSpPr>
        <p:spPr>
          <a:xfrm>
            <a:off x="8638952" y="6509004"/>
            <a:ext cx="464288" cy="274320"/>
          </a:xfrm>
        </p:spPr>
        <p:txBody>
          <a:bodyPr rtlCol="0" vert="horz"/>
          <a:lstStyle>
            <a:lvl1pPr>
              <a:defRPr>
                <a:solidFill>
                  <a:schemeClr val="tx2">
                    <a:shade val="90000"/>
                  </a:schemeClr>
                </a:solidFill>
              </a:defRPr>
            </a:lvl1pPr>
          </a:lstStyle>
          <a:p>
            <a:fld id="{AD4C30DC-B535-4AA4-AB95-0F4D01A1EF5B}" type="slidenum">
              <a:rPr lang="ru-RU" smtClean="0"/>
              <a:t>‹#›</a:t>
            </a:fld>
            <a:endParaRPr lang="ru-RU"/>
          </a:p>
        </p:txBody>
      </p:sp>
      <p:sp>
        <p:nvSpPr>
          <p:cNvPr id="1048684" name="Нижний колонтитул 11"/>
          <p:cNvSpPr>
            <a:spLocks noGrp="1"/>
          </p:cNvSpPr>
          <p:nvPr>
            <p:ph type="ftr" sz="quarter" idx="12"/>
          </p:nvPr>
        </p:nvSpPr>
        <p:spPr>
          <a:xfrm>
            <a:off x="1600200" y="6509004"/>
            <a:ext cx="3907464" cy="274320"/>
          </a:xfrm>
        </p:spPr>
        <p:txBody>
          <a:bodyPr rtlCol="0" vert="horz"/>
          <a:p>
            <a:endParaRPr lang="ru-RU"/>
          </a:p>
        </p:txBody>
      </p:sp>
    </p:spTree>
  </p:cSld>
  <p:clrMapOvr>
    <a:masterClrMapping/>
  </p:clrMapOvr>
  <p:transition spd="slow">
    <p:comb/>
  </p:transition>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Заголовок и вертикальный текст">
    <p:spTree>
      <p:nvGrpSpPr>
        <p:cNvPr id="76" name=""/>
        <p:cNvGrpSpPr/>
        <p:nvPr/>
      </p:nvGrpSpPr>
      <p:grpSpPr>
        <a:xfrm>
          <a:off x="0" y="0"/>
          <a:ext cx="0" cy="0"/>
          <a:chOff x="0" y="0"/>
          <a:chExt cx="0" cy="0"/>
        </a:xfrm>
      </p:grpSpPr>
      <p:sp>
        <p:nvSpPr>
          <p:cNvPr id="1048690" name="Заголовок 1"/>
          <p:cNvSpPr>
            <a:spLocks noGrp="1"/>
          </p:cNvSpPr>
          <p:nvPr>
            <p:ph type="title"/>
          </p:nvPr>
        </p:nvSpPr>
        <p:spPr/>
        <p:txBody>
          <a:bodyPr/>
          <a:p>
            <a:r>
              <a:rPr kumimoji="0" lang="ru-RU" smtClean="0"/>
              <a:t>Образец заголовка</a:t>
            </a:r>
            <a:endParaRPr kumimoji="0" lang="en-US"/>
          </a:p>
        </p:txBody>
      </p:sp>
      <p:sp>
        <p:nvSpPr>
          <p:cNvPr id="1048691" name="Вертикальный текст 2"/>
          <p:cNvSpPr>
            <a:spLocks noGrp="1"/>
          </p:cNvSpPr>
          <p:nvPr>
            <p:ph type="body" orient="vert" idx="1"/>
          </p:nvPr>
        </p:nvSpPr>
        <p:spPr/>
        <p:txBody>
          <a:bodyPr vert="eaVert"/>
          <a:p>
            <a:pPr eaLnBrk="1" hangingPunct="1" latinLnBrk="0" lvl="0"/>
            <a:r>
              <a:rPr lang="ru-RU" smtClean="0"/>
              <a:t>Образец текста</a:t>
            </a:r>
          </a:p>
          <a:p>
            <a:pPr eaLnBrk="1" hangingPunct="1" latinLnBrk="0" lvl="1"/>
            <a:r>
              <a:rPr lang="ru-RU" smtClean="0"/>
              <a:t>Второй уровень</a:t>
            </a:r>
          </a:p>
          <a:p>
            <a:pPr eaLnBrk="1" hangingPunct="1" latinLnBrk="0" lvl="2"/>
            <a:r>
              <a:rPr lang="ru-RU" smtClean="0"/>
              <a:t>Третий уровень</a:t>
            </a:r>
          </a:p>
          <a:p>
            <a:pPr eaLnBrk="1" hangingPunct="1" latinLnBrk="0" lvl="3"/>
            <a:r>
              <a:rPr lang="ru-RU" smtClean="0"/>
              <a:t>Четвертый уровень</a:t>
            </a:r>
          </a:p>
          <a:p>
            <a:pPr eaLnBrk="1" hangingPunct="1" latinLnBrk="0" lvl="4"/>
            <a:r>
              <a:rPr lang="ru-RU" smtClean="0"/>
              <a:t>Пятый уровень</a:t>
            </a:r>
            <a:endParaRPr kumimoji="0" lang="en-US"/>
          </a:p>
        </p:txBody>
      </p:sp>
      <p:sp>
        <p:nvSpPr>
          <p:cNvPr id="1048692" name="Дата 3"/>
          <p:cNvSpPr>
            <a:spLocks noGrp="1"/>
          </p:cNvSpPr>
          <p:nvPr>
            <p:ph type="dt" sz="half" idx="10"/>
          </p:nvPr>
        </p:nvSpPr>
        <p:spPr/>
        <p:txBody>
          <a:bodyPr/>
          <a:p>
            <a:fld id="{3942746B-032D-412D-8129-D0D2BFC7D326}" type="datetimeFigureOut">
              <a:rPr lang="ru-RU" smtClean="0"/>
              <a:t>05.11.2022</a:t>
            </a:fld>
            <a:endParaRPr lang="ru-RU"/>
          </a:p>
        </p:txBody>
      </p:sp>
      <p:sp>
        <p:nvSpPr>
          <p:cNvPr id="1048693" name="Нижний колонтитул 4"/>
          <p:cNvSpPr>
            <a:spLocks noGrp="1"/>
          </p:cNvSpPr>
          <p:nvPr>
            <p:ph type="ftr" sz="quarter" idx="11"/>
          </p:nvPr>
        </p:nvSpPr>
        <p:spPr/>
        <p:txBody>
          <a:bodyPr/>
          <a:p>
            <a:endParaRPr lang="ru-RU"/>
          </a:p>
        </p:txBody>
      </p:sp>
      <p:sp>
        <p:nvSpPr>
          <p:cNvPr id="1048694" name="Номер слайда 5"/>
          <p:cNvSpPr>
            <a:spLocks noGrp="1"/>
          </p:cNvSpPr>
          <p:nvPr>
            <p:ph type="sldNum" sz="quarter" idx="12"/>
          </p:nvPr>
        </p:nvSpPr>
        <p:spPr/>
        <p:txBody>
          <a:bodyPr/>
          <a:p>
            <a:fld id="{AD4C30DC-B535-4AA4-AB95-0F4D01A1EF5B}" type="slidenum">
              <a:rPr lang="ru-RU" smtClean="0"/>
              <a:t>‹#›</a:t>
            </a:fld>
            <a:endParaRPr lang="ru-RU"/>
          </a:p>
        </p:txBody>
      </p:sp>
    </p:spTree>
  </p:cSld>
  <p:clrMapOvr>
    <a:masterClrMapping/>
  </p:clrMapOvr>
  <p:transition spd="slow">
    <p:comb/>
  </p:transition>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Вертикальный заголовок и текст">
    <p:spTree>
      <p:nvGrpSpPr>
        <p:cNvPr id="75" name=""/>
        <p:cNvGrpSpPr/>
        <p:nvPr/>
      </p:nvGrpSpPr>
      <p:grpSpPr>
        <a:xfrm>
          <a:off x="0" y="0"/>
          <a:ext cx="0" cy="0"/>
          <a:chOff x="0" y="0"/>
          <a:chExt cx="0" cy="0"/>
        </a:xfrm>
      </p:grpSpPr>
      <p:sp>
        <p:nvSpPr>
          <p:cNvPr id="1048685" name="Вертикальный заголовок 1"/>
          <p:cNvSpPr>
            <a:spLocks noGrp="1"/>
          </p:cNvSpPr>
          <p:nvPr>
            <p:ph type="title" orient="vert"/>
          </p:nvPr>
        </p:nvSpPr>
        <p:spPr>
          <a:xfrm>
            <a:off x="6629400" y="274638"/>
            <a:ext cx="2057400" cy="5851525"/>
          </a:xfrm>
        </p:spPr>
        <p:txBody>
          <a:bodyPr vert="eaVert"/>
          <a:lstStyle>
            <a:lvl1pPr algn="l"/>
          </a:lstStyle>
          <a:p>
            <a:r>
              <a:rPr kumimoji="0" lang="ru-RU" smtClean="0"/>
              <a:t>Образец заголовка</a:t>
            </a:r>
            <a:endParaRPr kumimoji="0" lang="en-US"/>
          </a:p>
        </p:txBody>
      </p:sp>
      <p:sp>
        <p:nvSpPr>
          <p:cNvPr id="1048686" name="Вертикальный текст 2"/>
          <p:cNvSpPr>
            <a:spLocks noGrp="1"/>
          </p:cNvSpPr>
          <p:nvPr>
            <p:ph type="body" orient="vert" idx="1"/>
          </p:nvPr>
        </p:nvSpPr>
        <p:spPr>
          <a:xfrm>
            <a:off x="457200" y="274638"/>
            <a:ext cx="6019800" cy="5851525"/>
          </a:xfrm>
        </p:spPr>
        <p:txBody>
          <a:bodyPr vert="eaVert"/>
          <a:p>
            <a:pPr eaLnBrk="1" hangingPunct="1" latinLnBrk="0" lvl="0"/>
            <a:r>
              <a:rPr lang="ru-RU" smtClean="0"/>
              <a:t>Образец текста</a:t>
            </a:r>
          </a:p>
          <a:p>
            <a:pPr eaLnBrk="1" hangingPunct="1" latinLnBrk="0" lvl="1"/>
            <a:r>
              <a:rPr lang="ru-RU" smtClean="0"/>
              <a:t>Второй уровень</a:t>
            </a:r>
          </a:p>
          <a:p>
            <a:pPr eaLnBrk="1" hangingPunct="1" latinLnBrk="0" lvl="2"/>
            <a:r>
              <a:rPr lang="ru-RU" smtClean="0"/>
              <a:t>Третий уровень</a:t>
            </a:r>
          </a:p>
          <a:p>
            <a:pPr eaLnBrk="1" hangingPunct="1" latinLnBrk="0" lvl="3"/>
            <a:r>
              <a:rPr lang="ru-RU" smtClean="0"/>
              <a:t>Четвертый уровень</a:t>
            </a:r>
          </a:p>
          <a:p>
            <a:pPr eaLnBrk="1" hangingPunct="1" latinLnBrk="0" lvl="4"/>
            <a:r>
              <a:rPr lang="ru-RU" smtClean="0"/>
              <a:t>Пятый уровень</a:t>
            </a:r>
            <a:endParaRPr kumimoji="0" lang="en-US"/>
          </a:p>
        </p:txBody>
      </p:sp>
      <p:sp>
        <p:nvSpPr>
          <p:cNvPr id="1048687" name="Дата 3"/>
          <p:cNvSpPr>
            <a:spLocks noGrp="1"/>
          </p:cNvSpPr>
          <p:nvPr>
            <p:ph type="dt" sz="half" idx="10"/>
          </p:nvPr>
        </p:nvSpPr>
        <p:spPr/>
        <p:txBody>
          <a:bodyPr/>
          <a:p>
            <a:fld id="{3942746B-032D-412D-8129-D0D2BFC7D326}" type="datetimeFigureOut">
              <a:rPr lang="ru-RU" smtClean="0"/>
              <a:t>05.11.2022</a:t>
            </a:fld>
            <a:endParaRPr lang="ru-RU"/>
          </a:p>
        </p:txBody>
      </p:sp>
      <p:sp>
        <p:nvSpPr>
          <p:cNvPr id="1048688" name="Нижний колонтитул 4"/>
          <p:cNvSpPr>
            <a:spLocks noGrp="1"/>
          </p:cNvSpPr>
          <p:nvPr>
            <p:ph type="ftr" sz="quarter" idx="11"/>
          </p:nvPr>
        </p:nvSpPr>
        <p:spPr/>
        <p:txBody>
          <a:bodyPr/>
          <a:p>
            <a:endParaRPr lang="ru-RU"/>
          </a:p>
        </p:txBody>
      </p:sp>
      <p:sp>
        <p:nvSpPr>
          <p:cNvPr id="1048689" name="Номер слайда 5"/>
          <p:cNvSpPr>
            <a:spLocks noGrp="1"/>
          </p:cNvSpPr>
          <p:nvPr>
            <p:ph type="sldNum" sz="quarter" idx="12"/>
          </p:nvPr>
        </p:nvSpPr>
        <p:spPr/>
        <p:txBody>
          <a:bodyPr/>
          <a:p>
            <a:fld id="{AD4C30DC-B535-4AA4-AB95-0F4D01A1EF5B}" type="slidenum">
              <a:rPr lang="ru-RU" smtClean="0"/>
              <a:t>‹#›</a:t>
            </a:fld>
            <a:endParaRPr lang="ru-RU"/>
          </a:p>
        </p:txBody>
      </p:sp>
    </p:spTree>
  </p:cSld>
  <p:clrMapOvr>
    <a:masterClrMapping/>
  </p:clrMapOvr>
  <p:transition spd="slow">
    <p:comb/>
  </p:transition>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Заголовок и объект">
    <p:spTree>
      <p:nvGrpSpPr>
        <p:cNvPr id="45" name=""/>
        <p:cNvGrpSpPr/>
        <p:nvPr/>
      </p:nvGrpSpPr>
      <p:grpSpPr>
        <a:xfrm>
          <a:off x="0" y="0"/>
          <a:ext cx="0" cy="0"/>
          <a:chOff x="0" y="0"/>
          <a:chExt cx="0" cy="0"/>
        </a:xfrm>
      </p:grpSpPr>
      <p:sp>
        <p:nvSpPr>
          <p:cNvPr id="1048605" name="Прямоугольник 6"/>
          <p:cNvSpPr/>
          <p:nvPr/>
        </p:nvSpPr>
        <p:spPr>
          <a:xfrm>
            <a:off x="588392" y="1424588"/>
            <a:ext cx="8001000" cy="9144"/>
          </a:xfrm>
          <a:prstGeom prst="rect"/>
          <a:solidFill>
            <a:schemeClr val="accent1"/>
          </a:solidFill>
          <a:ln w="38100" cap="rnd" cmpd="sng" algn="ctr">
            <a:noFill/>
            <a:prstDash val="solid"/>
          </a:ln>
          <a:effectLst>
            <a:outerShdw algn="tl" blurRad="12700" dir="5400000" dist="12900"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kumimoji="0" lang="en-US"/>
          </a:p>
        </p:txBody>
      </p:sp>
      <p:sp>
        <p:nvSpPr>
          <p:cNvPr id="1048606" name="Заголовок 1"/>
          <p:cNvSpPr>
            <a:spLocks noGrp="1"/>
          </p:cNvSpPr>
          <p:nvPr>
            <p:ph type="title"/>
          </p:nvPr>
        </p:nvSpPr>
        <p:spPr/>
        <p:txBody>
          <a:bodyPr/>
          <a:p>
            <a:r>
              <a:rPr kumimoji="0" lang="ru-RU" smtClean="0"/>
              <a:t>Образец заголовка</a:t>
            </a:r>
            <a:endParaRPr kumimoji="0" lang="en-US"/>
          </a:p>
        </p:txBody>
      </p:sp>
      <p:sp>
        <p:nvSpPr>
          <p:cNvPr id="1048607" name="Содержимое 2"/>
          <p:cNvSpPr>
            <a:spLocks noGrp="1"/>
          </p:cNvSpPr>
          <p:nvPr>
            <p:ph idx="1"/>
          </p:nvPr>
        </p:nvSpPr>
        <p:spPr/>
        <p:txBody>
          <a:bodyPr/>
          <a:p>
            <a:pPr eaLnBrk="1" hangingPunct="1" latinLnBrk="0" lvl="0"/>
            <a:r>
              <a:rPr lang="ru-RU" smtClean="0"/>
              <a:t>Образец текста</a:t>
            </a:r>
          </a:p>
          <a:p>
            <a:pPr eaLnBrk="1" hangingPunct="1" latinLnBrk="0" lvl="1"/>
            <a:r>
              <a:rPr lang="ru-RU" smtClean="0"/>
              <a:t>Второй уровень</a:t>
            </a:r>
          </a:p>
          <a:p>
            <a:pPr eaLnBrk="1" hangingPunct="1" latinLnBrk="0" lvl="2"/>
            <a:r>
              <a:rPr lang="ru-RU" smtClean="0"/>
              <a:t>Третий уровень</a:t>
            </a:r>
          </a:p>
          <a:p>
            <a:pPr eaLnBrk="1" hangingPunct="1" latinLnBrk="0" lvl="3"/>
            <a:r>
              <a:rPr lang="ru-RU" smtClean="0"/>
              <a:t>Четвертый уровень</a:t>
            </a:r>
          </a:p>
          <a:p>
            <a:pPr eaLnBrk="1" hangingPunct="1" latinLnBrk="0" lvl="4"/>
            <a:r>
              <a:rPr lang="ru-RU" smtClean="0"/>
              <a:t>Пятый уровень</a:t>
            </a:r>
            <a:endParaRPr kumimoji="0" lang="en-US"/>
          </a:p>
        </p:txBody>
      </p:sp>
      <p:sp>
        <p:nvSpPr>
          <p:cNvPr id="1048608" name="Дата 3"/>
          <p:cNvSpPr>
            <a:spLocks noGrp="1"/>
          </p:cNvSpPr>
          <p:nvPr>
            <p:ph type="dt" sz="half" idx="10"/>
          </p:nvPr>
        </p:nvSpPr>
        <p:spPr/>
        <p:txBody>
          <a:bodyPr/>
          <a:p>
            <a:fld id="{3942746B-032D-412D-8129-D0D2BFC7D326}" type="datetimeFigureOut">
              <a:rPr lang="ru-RU" smtClean="0"/>
              <a:t>05.11.2022</a:t>
            </a:fld>
            <a:endParaRPr lang="ru-RU"/>
          </a:p>
        </p:txBody>
      </p:sp>
      <p:sp>
        <p:nvSpPr>
          <p:cNvPr id="1048609" name="Нижний колонтитул 4"/>
          <p:cNvSpPr>
            <a:spLocks noGrp="1"/>
          </p:cNvSpPr>
          <p:nvPr>
            <p:ph type="ftr" sz="quarter" idx="11"/>
          </p:nvPr>
        </p:nvSpPr>
        <p:spPr/>
        <p:txBody>
          <a:bodyPr/>
          <a:p>
            <a:endParaRPr lang="ru-RU"/>
          </a:p>
        </p:txBody>
      </p:sp>
      <p:sp>
        <p:nvSpPr>
          <p:cNvPr id="1048610" name="Номер слайда 5"/>
          <p:cNvSpPr>
            <a:spLocks noGrp="1"/>
          </p:cNvSpPr>
          <p:nvPr>
            <p:ph type="sldNum" sz="quarter" idx="12"/>
          </p:nvPr>
        </p:nvSpPr>
        <p:spPr/>
        <p:txBody>
          <a:bodyPr/>
          <a:p>
            <a:fld id="{AD4C30DC-B535-4AA4-AB95-0F4D01A1EF5B}" type="slidenum">
              <a:rPr lang="ru-RU" smtClean="0"/>
              <a:t>‹#›</a:t>
            </a:fld>
            <a:endParaRPr lang="ru-RU"/>
          </a:p>
        </p:txBody>
      </p:sp>
    </p:spTree>
  </p:cSld>
  <p:clrMapOvr>
    <a:masterClrMapping/>
  </p:clrMapOvr>
  <p:transition spd="slow">
    <p:comb/>
  </p:transition>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type="secHead">
  <p:cSld name="Заголовок раздела">
    <p:bg>
      <p:bgRef idx="1001">
        <a:schemeClr val="bg2"/>
      </p:bgRef>
    </p:bg>
    <p:spTree>
      <p:nvGrpSpPr>
        <p:cNvPr id="77" name=""/>
        <p:cNvGrpSpPr/>
        <p:nvPr/>
      </p:nvGrpSpPr>
      <p:grpSpPr>
        <a:xfrm>
          <a:off x="0" y="0"/>
          <a:ext cx="0" cy="0"/>
          <a:chOff x="0" y="0"/>
          <a:chExt cx="0" cy="0"/>
        </a:xfrm>
      </p:grpSpPr>
      <p:sp>
        <p:nvSpPr>
          <p:cNvPr id="1048695" name="Прямоугольник 6"/>
          <p:cNvSpPr/>
          <p:nvPr/>
        </p:nvSpPr>
        <p:spPr>
          <a:xfrm>
            <a:off x="1000128" y="3267456"/>
            <a:ext cx="7406640" cy="9144"/>
          </a:xfrm>
          <a:prstGeom prst="rect"/>
          <a:solidFill>
            <a:schemeClr val="accent1"/>
          </a:solidFill>
          <a:ln w="38100" cap="rnd" cmpd="sng" algn="ctr">
            <a:noFill/>
            <a:prstDash val="solid"/>
          </a:ln>
          <a:effectLst>
            <a:outerShdw algn="tl" blurRad="12700" dir="5400000" dist="12900"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kumimoji="0" lang="en-US"/>
          </a:p>
        </p:txBody>
      </p:sp>
      <p:sp>
        <p:nvSpPr>
          <p:cNvPr id="1048696" name="Заголовок 1"/>
          <p:cNvSpPr>
            <a:spLocks noGrp="1"/>
          </p:cNvSpPr>
          <p:nvPr>
            <p:ph type="title"/>
          </p:nvPr>
        </p:nvSpPr>
        <p:spPr>
          <a:xfrm>
            <a:off x="722376" y="498230"/>
            <a:ext cx="7772400" cy="2731008"/>
          </a:xfrm>
        </p:spPr>
        <p:txBody>
          <a:bodyPr rIns="100584"/>
          <a:lstStyle>
            <a:lvl1pPr algn="r">
              <a:buNone/>
              <a:defRPr b="1" cap="none" sz="4000">
                <a:solidFill>
                  <a:schemeClr val="accent1">
                    <a:tint val="95000"/>
                    <a:satMod val="200000"/>
                  </a:schemeClr>
                </a:solidFill>
              </a:defRPr>
            </a:lvl1pPr>
          </a:lstStyle>
          <a:p>
            <a:r>
              <a:rPr kumimoji="0" lang="ru-RU" smtClean="0"/>
              <a:t>Образец заголовка</a:t>
            </a:r>
            <a:endParaRPr kumimoji="0" lang="en-US"/>
          </a:p>
        </p:txBody>
      </p:sp>
      <p:sp>
        <p:nvSpPr>
          <p:cNvPr id="1048697" name="Текст 2"/>
          <p:cNvSpPr>
            <a:spLocks noGrp="1"/>
          </p:cNvSpPr>
          <p:nvPr>
            <p:ph type="body" idx="1"/>
          </p:nvPr>
        </p:nvSpPr>
        <p:spPr>
          <a:xfrm>
            <a:off x="722313" y="3287713"/>
            <a:ext cx="7772400" cy="1509712"/>
          </a:xfrm>
        </p:spPr>
        <p:txBody>
          <a:bodyPr anchor="t" rIns="128016"/>
          <a:lstStyle>
            <a:lvl1pPr algn="r" indent="0" marL="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eaLnBrk="1" hangingPunct="1" latinLnBrk="0" lvl="0"/>
            <a:r>
              <a:rPr kumimoji="0" lang="ru-RU" smtClean="0"/>
              <a:t>Образец текста</a:t>
            </a:r>
          </a:p>
        </p:txBody>
      </p:sp>
      <p:sp>
        <p:nvSpPr>
          <p:cNvPr id="1048698" name="Дата 7"/>
          <p:cNvSpPr>
            <a:spLocks noGrp="1"/>
          </p:cNvSpPr>
          <p:nvPr>
            <p:ph type="dt" sz="half" idx="10"/>
          </p:nvPr>
        </p:nvSpPr>
        <p:spPr>
          <a:xfrm>
            <a:off x="5562600" y="6513670"/>
            <a:ext cx="3002280" cy="274320"/>
          </a:xfrm>
        </p:spPr>
        <p:txBody>
          <a:bodyPr rtlCol="0" vert="horz"/>
          <a:p>
            <a:fld id="{3942746B-032D-412D-8129-D0D2BFC7D326}" type="datetimeFigureOut">
              <a:rPr lang="ru-RU" smtClean="0"/>
              <a:t>05.11.2022</a:t>
            </a:fld>
            <a:endParaRPr lang="ru-RU"/>
          </a:p>
        </p:txBody>
      </p:sp>
      <p:sp>
        <p:nvSpPr>
          <p:cNvPr id="1048699" name="Номер слайда 8"/>
          <p:cNvSpPr>
            <a:spLocks noGrp="1"/>
          </p:cNvSpPr>
          <p:nvPr>
            <p:ph type="sldNum" sz="quarter" idx="11"/>
          </p:nvPr>
        </p:nvSpPr>
        <p:spPr>
          <a:xfrm>
            <a:off x="8638952" y="6513670"/>
            <a:ext cx="464288" cy="274320"/>
          </a:xfrm>
        </p:spPr>
        <p:txBody>
          <a:bodyPr rtlCol="0" vert="horz"/>
          <a:lstStyle>
            <a:lvl1pPr>
              <a:defRPr>
                <a:solidFill>
                  <a:schemeClr val="tx2">
                    <a:shade val="90000"/>
                  </a:schemeClr>
                </a:solidFill>
              </a:defRPr>
            </a:lvl1pPr>
          </a:lstStyle>
          <a:p>
            <a:fld id="{AD4C30DC-B535-4AA4-AB95-0F4D01A1EF5B}" type="slidenum">
              <a:rPr lang="ru-RU" smtClean="0"/>
              <a:t>‹#›</a:t>
            </a:fld>
            <a:endParaRPr lang="ru-RU"/>
          </a:p>
        </p:txBody>
      </p:sp>
      <p:sp>
        <p:nvSpPr>
          <p:cNvPr id="1048700" name="Нижний колонтитул 9"/>
          <p:cNvSpPr>
            <a:spLocks noGrp="1"/>
          </p:cNvSpPr>
          <p:nvPr>
            <p:ph type="ftr" sz="quarter" idx="12"/>
          </p:nvPr>
        </p:nvSpPr>
        <p:spPr>
          <a:xfrm>
            <a:off x="1600200" y="6513670"/>
            <a:ext cx="3907464" cy="274320"/>
          </a:xfrm>
        </p:spPr>
        <p:txBody>
          <a:bodyPr rtlCol="0" vert="horz"/>
          <a:p>
            <a:endParaRPr lang="ru-RU"/>
          </a:p>
        </p:txBody>
      </p:sp>
    </p:spTree>
  </p:cSld>
  <p:clrMapOvr>
    <a:overrideClrMapping accent1="accent1" accent2="accent2" accent3="accent3" accent4="accent4" accent5="accent5" accent6="accent6" bg1="dk1" bg2="dk2" tx1="lt1" tx2="lt2" hlink="hlink" folHlink="folHlink"/>
  </p:clrMapOvr>
  <p:transition spd="slow">
    <p:comb/>
  </p:transition>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Два объекта">
    <p:spTree>
      <p:nvGrpSpPr>
        <p:cNvPr id="78" name=""/>
        <p:cNvGrpSpPr/>
        <p:nvPr/>
      </p:nvGrpSpPr>
      <p:grpSpPr>
        <a:xfrm>
          <a:off x="0" y="0"/>
          <a:ext cx="0" cy="0"/>
          <a:chOff x="0" y="0"/>
          <a:chExt cx="0" cy="0"/>
        </a:xfrm>
      </p:grpSpPr>
      <p:sp>
        <p:nvSpPr>
          <p:cNvPr id="1048701" name="Заголовок 1"/>
          <p:cNvSpPr>
            <a:spLocks noGrp="1"/>
          </p:cNvSpPr>
          <p:nvPr>
            <p:ph type="title"/>
          </p:nvPr>
        </p:nvSpPr>
        <p:spPr/>
        <p:txBody>
          <a:bodyPr/>
          <a:p>
            <a:r>
              <a:rPr kumimoji="0" lang="ru-RU" smtClean="0"/>
              <a:t>Образец заголовка</a:t>
            </a:r>
            <a:endParaRPr kumimoji="0" lang="en-US"/>
          </a:p>
        </p:txBody>
      </p:sp>
      <p:sp>
        <p:nvSpPr>
          <p:cNvPr id="1048702"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lstStyle>
          <a:p>
            <a:pPr eaLnBrk="1" hangingPunct="1" latinLnBrk="0" lvl="0"/>
            <a:r>
              <a:rPr lang="ru-RU" smtClean="0"/>
              <a:t>Образец текста</a:t>
            </a:r>
          </a:p>
          <a:p>
            <a:pPr eaLnBrk="1" hangingPunct="1" latinLnBrk="0" lvl="1"/>
            <a:r>
              <a:rPr lang="ru-RU" smtClean="0"/>
              <a:t>Второй уровень</a:t>
            </a:r>
          </a:p>
          <a:p>
            <a:pPr eaLnBrk="1" hangingPunct="1" latinLnBrk="0" lvl="2"/>
            <a:r>
              <a:rPr lang="ru-RU" smtClean="0"/>
              <a:t>Третий уровень</a:t>
            </a:r>
          </a:p>
          <a:p>
            <a:pPr eaLnBrk="1" hangingPunct="1" latinLnBrk="0" lvl="3"/>
            <a:r>
              <a:rPr lang="ru-RU" smtClean="0"/>
              <a:t>Четвертый уровень</a:t>
            </a:r>
          </a:p>
          <a:p>
            <a:pPr eaLnBrk="1" hangingPunct="1" latinLnBrk="0" lvl="4"/>
            <a:r>
              <a:rPr lang="ru-RU" smtClean="0"/>
              <a:t>Пятый уровень</a:t>
            </a:r>
            <a:endParaRPr kumimoji="0" lang="en-US"/>
          </a:p>
        </p:txBody>
      </p:sp>
      <p:sp>
        <p:nvSpPr>
          <p:cNvPr id="1048703"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lstStyle>
          <a:p>
            <a:pPr eaLnBrk="1" hangingPunct="1" latinLnBrk="0" lvl="0"/>
            <a:r>
              <a:rPr lang="ru-RU" smtClean="0"/>
              <a:t>Образец текста</a:t>
            </a:r>
          </a:p>
          <a:p>
            <a:pPr eaLnBrk="1" hangingPunct="1" latinLnBrk="0" lvl="1"/>
            <a:r>
              <a:rPr lang="ru-RU" smtClean="0"/>
              <a:t>Второй уровень</a:t>
            </a:r>
          </a:p>
          <a:p>
            <a:pPr eaLnBrk="1" hangingPunct="1" latinLnBrk="0" lvl="2"/>
            <a:r>
              <a:rPr lang="ru-RU" smtClean="0"/>
              <a:t>Третий уровень</a:t>
            </a:r>
          </a:p>
          <a:p>
            <a:pPr eaLnBrk="1" hangingPunct="1" latinLnBrk="0" lvl="3"/>
            <a:r>
              <a:rPr lang="ru-RU" smtClean="0"/>
              <a:t>Четвертый уровень</a:t>
            </a:r>
          </a:p>
          <a:p>
            <a:pPr eaLnBrk="1" hangingPunct="1" latinLnBrk="0" lvl="4"/>
            <a:r>
              <a:rPr lang="ru-RU" smtClean="0"/>
              <a:t>Пятый уровень</a:t>
            </a:r>
            <a:endParaRPr kumimoji="0" lang="en-US"/>
          </a:p>
        </p:txBody>
      </p:sp>
      <p:sp>
        <p:nvSpPr>
          <p:cNvPr id="1048704" name="Дата 4"/>
          <p:cNvSpPr>
            <a:spLocks noGrp="1"/>
          </p:cNvSpPr>
          <p:nvPr>
            <p:ph type="dt" sz="half" idx="10"/>
          </p:nvPr>
        </p:nvSpPr>
        <p:spPr/>
        <p:txBody>
          <a:bodyPr/>
          <a:p>
            <a:fld id="{3942746B-032D-412D-8129-D0D2BFC7D326}" type="datetimeFigureOut">
              <a:rPr lang="ru-RU" smtClean="0"/>
              <a:t>05.11.2022</a:t>
            </a:fld>
            <a:endParaRPr lang="ru-RU"/>
          </a:p>
        </p:txBody>
      </p:sp>
      <p:sp>
        <p:nvSpPr>
          <p:cNvPr id="1048705" name="Нижний колонтитул 5"/>
          <p:cNvSpPr>
            <a:spLocks noGrp="1"/>
          </p:cNvSpPr>
          <p:nvPr>
            <p:ph type="ftr" sz="quarter" idx="11"/>
          </p:nvPr>
        </p:nvSpPr>
        <p:spPr/>
        <p:txBody>
          <a:bodyPr/>
          <a:p>
            <a:endParaRPr lang="ru-RU"/>
          </a:p>
        </p:txBody>
      </p:sp>
      <p:sp>
        <p:nvSpPr>
          <p:cNvPr id="1048706" name="Номер слайда 6"/>
          <p:cNvSpPr>
            <a:spLocks noGrp="1"/>
          </p:cNvSpPr>
          <p:nvPr>
            <p:ph type="sldNum" sz="quarter" idx="12"/>
          </p:nvPr>
        </p:nvSpPr>
        <p:spPr>
          <a:xfrm>
            <a:off x="8641080" y="6514568"/>
            <a:ext cx="464288" cy="274320"/>
          </a:xfrm>
        </p:spPr>
        <p:txBody>
          <a:bodyPr/>
          <a:p>
            <a:fld id="{AD4C30DC-B535-4AA4-AB95-0F4D01A1EF5B}" type="slidenum">
              <a:rPr lang="ru-RU" smtClean="0"/>
              <a:t>‹#›</a:t>
            </a:fld>
            <a:endParaRPr lang="ru-RU"/>
          </a:p>
        </p:txBody>
      </p:sp>
      <p:sp>
        <p:nvSpPr>
          <p:cNvPr id="1048707" name="Прямоугольник 9"/>
          <p:cNvSpPr/>
          <p:nvPr/>
        </p:nvSpPr>
        <p:spPr>
          <a:xfrm>
            <a:off x="588392" y="1424588"/>
            <a:ext cx="8001000" cy="9144"/>
          </a:xfrm>
          <a:prstGeom prst="rect"/>
          <a:solidFill>
            <a:schemeClr val="accent1"/>
          </a:solidFill>
          <a:ln w="38100" cap="rnd" cmpd="sng" algn="ctr">
            <a:noFill/>
            <a:prstDash val="solid"/>
          </a:ln>
          <a:effectLst>
            <a:outerShdw algn="tl" blurRad="12700" dir="5400000" dist="12900"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kumimoji="0" lang="en-US"/>
          </a:p>
        </p:txBody>
      </p:sp>
    </p:spTree>
  </p:cSld>
  <p:clrMapOvr>
    <a:masterClrMapping/>
  </p:clrMapOvr>
  <p:transition spd="slow">
    <p:comb/>
  </p:transition>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Сравнение">
    <p:spTree>
      <p:nvGrpSpPr>
        <p:cNvPr id="79" name=""/>
        <p:cNvGrpSpPr/>
        <p:nvPr/>
      </p:nvGrpSpPr>
      <p:grpSpPr>
        <a:xfrm>
          <a:off x="0" y="0"/>
          <a:ext cx="0" cy="0"/>
          <a:chOff x="0" y="0"/>
          <a:chExt cx="0" cy="0"/>
        </a:xfrm>
      </p:grpSpPr>
      <p:sp>
        <p:nvSpPr>
          <p:cNvPr id="1048708" name="Прямоугольник 9"/>
          <p:cNvSpPr/>
          <p:nvPr/>
        </p:nvSpPr>
        <p:spPr>
          <a:xfrm>
            <a:off x="616744" y="2165216"/>
            <a:ext cx="3749040" cy="9144"/>
          </a:xfrm>
          <a:prstGeom prst="rect"/>
          <a:solidFill>
            <a:schemeClr val="accent1"/>
          </a:solidFill>
          <a:ln w="38100" cap="rnd" cmpd="sng" algn="ctr">
            <a:noFill/>
            <a:prstDash val="solid"/>
          </a:ln>
          <a:effectLst>
            <a:outerShdw algn="tl" blurRad="12700" dir="5400000" dist="12900"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p>
            <a:pPr algn="ctr" eaLnBrk="1" hangingPunct="1" latinLnBrk="0"/>
            <a:endParaRPr kumimoji="0" lang="en-US"/>
          </a:p>
        </p:txBody>
      </p:sp>
      <p:sp>
        <p:nvSpPr>
          <p:cNvPr id="1048709" name="Прямоугольник 10"/>
          <p:cNvSpPr/>
          <p:nvPr/>
        </p:nvSpPr>
        <p:spPr>
          <a:xfrm>
            <a:off x="4800600" y="2165216"/>
            <a:ext cx="3749040" cy="9144"/>
          </a:xfrm>
          <a:prstGeom prst="rect"/>
          <a:solidFill>
            <a:schemeClr val="accent1"/>
          </a:solidFill>
          <a:ln w="38100" cap="rnd" cmpd="sng" algn="ctr">
            <a:noFill/>
            <a:prstDash val="solid"/>
          </a:ln>
          <a:effectLst>
            <a:outerShdw algn="tl" blurRad="12700" dir="5400000" dist="12900"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p>
            <a:pPr algn="ctr" eaLnBrk="1" hangingPunct="1" latinLnBrk="0"/>
            <a:endParaRPr kumimoji="0" lang="en-US"/>
          </a:p>
        </p:txBody>
      </p:sp>
      <p:sp>
        <p:nvSpPr>
          <p:cNvPr id="1048710" name="Заголовок 1"/>
          <p:cNvSpPr>
            <a:spLocks noGrp="1"/>
          </p:cNvSpPr>
          <p:nvPr>
            <p:ph type="title"/>
          </p:nvPr>
        </p:nvSpPr>
        <p:spPr>
          <a:xfrm>
            <a:off x="457200" y="251948"/>
            <a:ext cx="8229600" cy="1143000"/>
          </a:xfrm>
        </p:spPr>
        <p:txBody>
          <a:bodyPr anchor="b"/>
          <a:p>
            <a:r>
              <a:rPr kumimoji="0" lang="ru-RU" smtClean="0"/>
              <a:t>Образец заголовка</a:t>
            </a:r>
            <a:endParaRPr kumimoji="0" lang="en-US"/>
          </a:p>
        </p:txBody>
      </p:sp>
      <p:sp>
        <p:nvSpPr>
          <p:cNvPr id="1048711" name="Текст 2"/>
          <p:cNvSpPr>
            <a:spLocks noGrp="1"/>
          </p:cNvSpPr>
          <p:nvPr>
            <p:ph type="body" idx="1"/>
          </p:nvPr>
        </p:nvSpPr>
        <p:spPr>
          <a:xfrm>
            <a:off x="457200" y="1535113"/>
            <a:ext cx="4040188" cy="639762"/>
          </a:xfrm>
        </p:spPr>
        <p:txBody>
          <a:bodyPr anchor="b">
            <a:noAutofit/>
          </a:bodyPr>
          <a:lstStyle>
            <a:lvl1pPr algn="l" indent="0" marL="91440">
              <a:spcBef>
                <a:spcPts val="0"/>
              </a:spcBef>
              <a:buNone/>
              <a:defRPr baseline="0" b="0" cap="all" sz="2200"/>
            </a:lvl1pPr>
            <a:lvl2pPr>
              <a:buNone/>
              <a:defRPr b="1" sz="2000"/>
            </a:lvl2pPr>
            <a:lvl3pPr>
              <a:buNone/>
              <a:defRPr b="1" sz="1800"/>
            </a:lvl3pPr>
            <a:lvl4pPr>
              <a:buNone/>
              <a:defRPr b="1" sz="1600"/>
            </a:lvl4pPr>
            <a:lvl5pPr>
              <a:buNone/>
              <a:defRPr b="1" sz="1600"/>
            </a:lvl5pPr>
          </a:lstStyle>
          <a:p>
            <a:pPr eaLnBrk="1" hangingPunct="1" latinLnBrk="0" lvl="0"/>
            <a:r>
              <a:rPr kumimoji="0" lang="ru-RU" smtClean="0"/>
              <a:t>Образец текста</a:t>
            </a:r>
          </a:p>
        </p:txBody>
      </p:sp>
      <p:sp>
        <p:nvSpPr>
          <p:cNvPr id="1048712" name="Текст 3"/>
          <p:cNvSpPr>
            <a:spLocks noGrp="1"/>
          </p:cNvSpPr>
          <p:nvPr>
            <p:ph type="body" sz="half" idx="3"/>
          </p:nvPr>
        </p:nvSpPr>
        <p:spPr>
          <a:xfrm>
            <a:off x="4645025" y="1535113"/>
            <a:ext cx="4041775" cy="639762"/>
          </a:xfrm>
        </p:spPr>
        <p:txBody>
          <a:bodyPr anchor="b">
            <a:noAutofit/>
          </a:bodyPr>
          <a:lstStyle>
            <a:lvl1pPr algn="l" indent="0" marL="91440">
              <a:spcBef>
                <a:spcPts val="0"/>
              </a:spcBef>
              <a:buNone/>
              <a:defRPr baseline="0" b="0" cap="all" sz="2200"/>
            </a:lvl1pPr>
            <a:lvl2pPr>
              <a:buNone/>
              <a:defRPr b="1" sz="2000"/>
            </a:lvl2pPr>
            <a:lvl3pPr>
              <a:buNone/>
              <a:defRPr b="1" sz="1800"/>
            </a:lvl3pPr>
            <a:lvl4pPr>
              <a:buNone/>
              <a:defRPr b="1" sz="1600"/>
            </a:lvl4pPr>
            <a:lvl5pPr>
              <a:buNone/>
              <a:defRPr b="1" sz="1600"/>
            </a:lvl5pPr>
          </a:lstStyle>
          <a:p>
            <a:pPr eaLnBrk="1" hangingPunct="1" latinLnBrk="0" lvl="0"/>
            <a:r>
              <a:rPr kumimoji="0" lang="ru-RU" smtClean="0"/>
              <a:t>Образец текста</a:t>
            </a:r>
          </a:p>
        </p:txBody>
      </p:sp>
      <p:sp>
        <p:nvSpPr>
          <p:cNvPr id="1048713"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lstStyle>
          <a:p>
            <a:pPr eaLnBrk="1" hangingPunct="1" latinLnBrk="0" lvl="0"/>
            <a:r>
              <a:rPr lang="ru-RU" smtClean="0"/>
              <a:t>Образец текста</a:t>
            </a:r>
          </a:p>
          <a:p>
            <a:pPr eaLnBrk="1" hangingPunct="1" latinLnBrk="0" lvl="1"/>
            <a:r>
              <a:rPr lang="ru-RU" smtClean="0"/>
              <a:t>Второй уровень</a:t>
            </a:r>
          </a:p>
          <a:p>
            <a:pPr eaLnBrk="1" hangingPunct="1" latinLnBrk="0" lvl="2"/>
            <a:r>
              <a:rPr lang="ru-RU" smtClean="0"/>
              <a:t>Третий уровень</a:t>
            </a:r>
          </a:p>
          <a:p>
            <a:pPr eaLnBrk="1" hangingPunct="1" latinLnBrk="0" lvl="3"/>
            <a:r>
              <a:rPr lang="ru-RU" smtClean="0"/>
              <a:t>Четвертый уровень</a:t>
            </a:r>
          </a:p>
          <a:p>
            <a:pPr eaLnBrk="1" hangingPunct="1" latinLnBrk="0" lvl="4"/>
            <a:r>
              <a:rPr lang="ru-RU" smtClean="0"/>
              <a:t>Пятый уровень</a:t>
            </a:r>
            <a:endParaRPr kumimoji="0" lang="en-US"/>
          </a:p>
        </p:txBody>
      </p:sp>
      <p:sp>
        <p:nvSpPr>
          <p:cNvPr id="1048714"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lstStyle>
          <a:p>
            <a:pPr eaLnBrk="1" hangingPunct="1" latinLnBrk="0" lvl="0"/>
            <a:r>
              <a:rPr lang="ru-RU" smtClean="0"/>
              <a:t>Образец текста</a:t>
            </a:r>
          </a:p>
          <a:p>
            <a:pPr eaLnBrk="1" hangingPunct="1" latinLnBrk="0" lvl="1"/>
            <a:r>
              <a:rPr lang="ru-RU" smtClean="0"/>
              <a:t>Второй уровень</a:t>
            </a:r>
          </a:p>
          <a:p>
            <a:pPr eaLnBrk="1" hangingPunct="1" latinLnBrk="0" lvl="2"/>
            <a:r>
              <a:rPr lang="ru-RU" smtClean="0"/>
              <a:t>Третий уровень</a:t>
            </a:r>
          </a:p>
          <a:p>
            <a:pPr eaLnBrk="1" hangingPunct="1" latinLnBrk="0" lvl="3"/>
            <a:r>
              <a:rPr lang="ru-RU" smtClean="0"/>
              <a:t>Четвертый уровень</a:t>
            </a:r>
          </a:p>
          <a:p>
            <a:pPr eaLnBrk="1" hangingPunct="1" latinLnBrk="0" lvl="4"/>
            <a:r>
              <a:rPr lang="ru-RU" smtClean="0"/>
              <a:t>Пятый уровень</a:t>
            </a:r>
            <a:endParaRPr kumimoji="0" lang="en-US"/>
          </a:p>
        </p:txBody>
      </p:sp>
      <p:sp>
        <p:nvSpPr>
          <p:cNvPr id="1048715" name="Дата 6"/>
          <p:cNvSpPr>
            <a:spLocks noGrp="1"/>
          </p:cNvSpPr>
          <p:nvPr>
            <p:ph type="dt" sz="half" idx="10"/>
          </p:nvPr>
        </p:nvSpPr>
        <p:spPr/>
        <p:txBody>
          <a:bodyPr/>
          <a:p>
            <a:fld id="{3942746B-032D-412D-8129-D0D2BFC7D326}" type="datetimeFigureOut">
              <a:rPr lang="ru-RU" smtClean="0"/>
              <a:t>05.11.2022</a:t>
            </a:fld>
            <a:endParaRPr lang="ru-RU"/>
          </a:p>
        </p:txBody>
      </p:sp>
      <p:sp>
        <p:nvSpPr>
          <p:cNvPr id="1048716" name="Нижний колонтитул 7"/>
          <p:cNvSpPr>
            <a:spLocks noGrp="1"/>
          </p:cNvSpPr>
          <p:nvPr>
            <p:ph type="ftr" sz="quarter" idx="11"/>
          </p:nvPr>
        </p:nvSpPr>
        <p:spPr/>
        <p:txBody>
          <a:bodyPr/>
          <a:p>
            <a:endParaRPr lang="ru-RU"/>
          </a:p>
        </p:txBody>
      </p:sp>
      <p:sp>
        <p:nvSpPr>
          <p:cNvPr id="1048717" name="Номер слайда 8"/>
          <p:cNvSpPr>
            <a:spLocks noGrp="1"/>
          </p:cNvSpPr>
          <p:nvPr>
            <p:ph type="sldNum" sz="quarter" idx="12"/>
          </p:nvPr>
        </p:nvSpPr>
        <p:spPr>
          <a:xfrm>
            <a:off x="8641080" y="6514568"/>
            <a:ext cx="464288" cy="274320"/>
          </a:xfrm>
        </p:spPr>
        <p:txBody>
          <a:bodyPr/>
          <a:p>
            <a:fld id="{AD4C30DC-B535-4AA4-AB95-0F4D01A1EF5B}" type="slidenum">
              <a:rPr lang="ru-RU" smtClean="0"/>
              <a:t>‹#›</a:t>
            </a:fld>
            <a:endParaRPr lang="ru-RU"/>
          </a:p>
        </p:txBody>
      </p:sp>
    </p:spTree>
  </p:cSld>
  <p:clrMapOvr>
    <a:masterClrMapping/>
  </p:clrMapOvr>
  <p:transition spd="slow">
    <p:comb/>
  </p:transition>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Только заголовок">
    <p:spTree>
      <p:nvGrpSpPr>
        <p:cNvPr id="24" name=""/>
        <p:cNvGrpSpPr/>
        <p:nvPr/>
      </p:nvGrpSpPr>
      <p:grpSpPr>
        <a:xfrm>
          <a:off x="0" y="0"/>
          <a:ext cx="0" cy="0"/>
          <a:chOff x="0" y="0"/>
          <a:chExt cx="0" cy="0"/>
        </a:xfrm>
      </p:grpSpPr>
      <p:sp>
        <p:nvSpPr>
          <p:cNvPr id="1048582" name="Заголовок 1"/>
          <p:cNvSpPr>
            <a:spLocks noGrp="1"/>
          </p:cNvSpPr>
          <p:nvPr>
            <p:ph type="title"/>
          </p:nvPr>
        </p:nvSpPr>
        <p:spPr>
          <a:xfrm>
            <a:off x="457200" y="253218"/>
            <a:ext cx="8229600" cy="1143000"/>
          </a:xfrm>
        </p:spPr>
        <p:txBody>
          <a:bodyPr/>
          <a:p>
            <a:r>
              <a:rPr kumimoji="0" lang="ru-RU" smtClean="0"/>
              <a:t>Образец заголовка</a:t>
            </a:r>
            <a:endParaRPr kumimoji="0" lang="en-US"/>
          </a:p>
        </p:txBody>
      </p:sp>
      <p:sp>
        <p:nvSpPr>
          <p:cNvPr id="1048583" name="Дата 2"/>
          <p:cNvSpPr>
            <a:spLocks noGrp="1"/>
          </p:cNvSpPr>
          <p:nvPr>
            <p:ph type="dt" sz="half" idx="10"/>
          </p:nvPr>
        </p:nvSpPr>
        <p:spPr/>
        <p:txBody>
          <a:bodyPr/>
          <a:p>
            <a:fld id="{3942746B-032D-412D-8129-D0D2BFC7D326}" type="datetimeFigureOut">
              <a:rPr lang="ru-RU" smtClean="0"/>
              <a:t>05.11.2022</a:t>
            </a:fld>
            <a:endParaRPr lang="ru-RU"/>
          </a:p>
        </p:txBody>
      </p:sp>
      <p:sp>
        <p:nvSpPr>
          <p:cNvPr id="1048584" name="Нижний колонтитул 3"/>
          <p:cNvSpPr>
            <a:spLocks noGrp="1"/>
          </p:cNvSpPr>
          <p:nvPr>
            <p:ph type="ftr" sz="quarter" idx="11"/>
          </p:nvPr>
        </p:nvSpPr>
        <p:spPr/>
        <p:txBody>
          <a:bodyPr/>
          <a:p>
            <a:endParaRPr lang="ru-RU"/>
          </a:p>
        </p:txBody>
      </p:sp>
      <p:sp>
        <p:nvSpPr>
          <p:cNvPr id="1048585" name="Номер слайда 4"/>
          <p:cNvSpPr>
            <a:spLocks noGrp="1"/>
          </p:cNvSpPr>
          <p:nvPr>
            <p:ph type="sldNum" sz="quarter" idx="12"/>
          </p:nvPr>
        </p:nvSpPr>
        <p:spPr/>
        <p:txBody>
          <a:bodyPr/>
          <a:p>
            <a:fld id="{AD4C30DC-B535-4AA4-AB95-0F4D01A1EF5B}" type="slidenum">
              <a:rPr lang="ru-RU" smtClean="0"/>
              <a:t>‹#›</a:t>
            </a:fld>
            <a:endParaRPr lang="ru-RU"/>
          </a:p>
        </p:txBody>
      </p:sp>
      <p:sp>
        <p:nvSpPr>
          <p:cNvPr id="1048586" name="Прямоугольник 6"/>
          <p:cNvSpPr/>
          <p:nvPr/>
        </p:nvSpPr>
        <p:spPr>
          <a:xfrm>
            <a:off x="588392" y="1424588"/>
            <a:ext cx="8001000" cy="9144"/>
          </a:xfrm>
          <a:prstGeom prst="rect"/>
          <a:solidFill>
            <a:schemeClr val="accent1"/>
          </a:solidFill>
          <a:ln w="38100" cap="rnd" cmpd="sng" algn="ctr">
            <a:noFill/>
            <a:prstDash val="solid"/>
          </a:ln>
          <a:effectLst>
            <a:outerShdw algn="tl" blurRad="12700" dir="5400000" dist="12900"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kumimoji="0" lang="en-US"/>
          </a:p>
        </p:txBody>
      </p:sp>
    </p:spTree>
  </p:cSld>
  <p:clrMapOvr>
    <a:masterClrMapping/>
  </p:clrMapOvr>
  <p:transition spd="slow">
    <p:comb/>
  </p:transition>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Пустой слайд">
    <p:spTree>
      <p:nvGrpSpPr>
        <p:cNvPr id="80" name=""/>
        <p:cNvGrpSpPr/>
        <p:nvPr/>
      </p:nvGrpSpPr>
      <p:grpSpPr>
        <a:xfrm>
          <a:off x="0" y="0"/>
          <a:ext cx="0" cy="0"/>
          <a:chOff x="0" y="0"/>
          <a:chExt cx="0" cy="0"/>
        </a:xfrm>
      </p:grpSpPr>
      <p:sp>
        <p:nvSpPr>
          <p:cNvPr id="1048718" name="Дата 1"/>
          <p:cNvSpPr>
            <a:spLocks noGrp="1"/>
          </p:cNvSpPr>
          <p:nvPr>
            <p:ph type="dt" sz="half" idx="10"/>
          </p:nvPr>
        </p:nvSpPr>
        <p:spPr/>
        <p:txBody>
          <a:bodyPr/>
          <a:p>
            <a:fld id="{3942746B-032D-412D-8129-D0D2BFC7D326}" type="datetimeFigureOut">
              <a:rPr lang="ru-RU" smtClean="0"/>
              <a:t>05.11.2022</a:t>
            </a:fld>
            <a:endParaRPr lang="ru-RU"/>
          </a:p>
        </p:txBody>
      </p:sp>
      <p:sp>
        <p:nvSpPr>
          <p:cNvPr id="1048719" name="Нижний колонтитул 2"/>
          <p:cNvSpPr>
            <a:spLocks noGrp="1"/>
          </p:cNvSpPr>
          <p:nvPr>
            <p:ph type="ftr" sz="quarter" idx="11"/>
          </p:nvPr>
        </p:nvSpPr>
        <p:spPr/>
        <p:txBody>
          <a:bodyPr/>
          <a:p>
            <a:endParaRPr lang="ru-RU"/>
          </a:p>
        </p:txBody>
      </p:sp>
      <p:sp>
        <p:nvSpPr>
          <p:cNvPr id="1048720" name="Номер слайда 3"/>
          <p:cNvSpPr>
            <a:spLocks noGrp="1"/>
          </p:cNvSpPr>
          <p:nvPr>
            <p:ph type="sldNum" sz="quarter" idx="12"/>
          </p:nvPr>
        </p:nvSpPr>
        <p:spPr/>
        <p:txBody>
          <a:bodyPr/>
          <a:p>
            <a:fld id="{AD4C30DC-B535-4AA4-AB95-0F4D01A1EF5B}" type="slidenum">
              <a:rPr lang="ru-RU" smtClean="0"/>
              <a:t>‹#›</a:t>
            </a:fld>
            <a:endParaRPr lang="ru-RU"/>
          </a:p>
        </p:txBody>
      </p:sp>
    </p:spTree>
  </p:cSld>
  <p:clrMapOvr>
    <a:masterClrMapping/>
  </p:clrMapOvr>
  <p:transition spd="slow">
    <p:comb/>
  </p:transition>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showMasterSp="0" type="objTx">
  <p:cSld name="Объект с подписью">
    <p:bg>
      <p:bgRef idx="1001">
        <a:schemeClr val="bg2"/>
      </p:bgRef>
    </p:bg>
    <p:spTree>
      <p:nvGrpSpPr>
        <p:cNvPr id="81" name=""/>
        <p:cNvGrpSpPr/>
        <p:nvPr/>
      </p:nvGrpSpPr>
      <p:grpSpPr>
        <a:xfrm>
          <a:off x="0" y="0"/>
          <a:ext cx="0" cy="0"/>
          <a:chOff x="0" y="0"/>
          <a:chExt cx="0" cy="0"/>
        </a:xfrm>
      </p:grpSpPr>
      <p:sp>
        <p:nvSpPr>
          <p:cNvPr id="1048721" name="Прямоугольник 7"/>
          <p:cNvSpPr/>
          <p:nvPr/>
        </p:nvSpPr>
        <p:spPr>
          <a:xfrm>
            <a:off x="5057552" y="1057656"/>
            <a:ext cx="3749040" cy="9144"/>
          </a:xfrm>
          <a:prstGeom prst="rect"/>
          <a:solidFill>
            <a:schemeClr val="accent1"/>
          </a:solidFill>
          <a:ln w="38100" cap="rnd" cmpd="sng" algn="ctr">
            <a:noFill/>
            <a:prstDash val="solid"/>
          </a:ln>
          <a:effectLst>
            <a:outerShdw algn="tl" blurRad="12700" dir="5400000" dist="12900"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kumimoji="0" lang="en-US"/>
          </a:p>
        </p:txBody>
      </p:sp>
      <p:sp>
        <p:nvSpPr>
          <p:cNvPr id="1048722" name="Заголовок 1"/>
          <p:cNvSpPr>
            <a:spLocks noGrp="1"/>
          </p:cNvSpPr>
          <p:nvPr>
            <p:ph type="title"/>
          </p:nvPr>
        </p:nvSpPr>
        <p:spPr>
          <a:xfrm>
            <a:off x="4963136" y="304800"/>
            <a:ext cx="3931920" cy="762000"/>
          </a:xfrm>
        </p:spPr>
        <p:txBody>
          <a:bodyPr anchor="b"/>
          <a:lstStyle>
            <a:lvl1pPr algn="r" marL="0">
              <a:buNone/>
              <a:defRPr b="1" sz="2000"/>
            </a:lvl1pPr>
          </a:lstStyle>
          <a:p>
            <a:r>
              <a:rPr kumimoji="0" lang="ru-RU" smtClean="0"/>
              <a:t>Образец заголовка</a:t>
            </a:r>
            <a:endParaRPr kumimoji="0" lang="en-US"/>
          </a:p>
        </p:txBody>
      </p:sp>
      <p:sp>
        <p:nvSpPr>
          <p:cNvPr id="1048723" name="Текст 2"/>
          <p:cNvSpPr>
            <a:spLocks noGrp="1"/>
          </p:cNvSpPr>
          <p:nvPr>
            <p:ph type="body" idx="2"/>
          </p:nvPr>
        </p:nvSpPr>
        <p:spPr>
          <a:xfrm>
            <a:off x="4963136" y="1107560"/>
            <a:ext cx="3931920" cy="1066800"/>
          </a:xfrm>
        </p:spPr>
        <p:txBody>
          <a:bodyPr/>
          <a:lstStyle>
            <a:lvl1pPr algn="r" indent="0" marL="0">
              <a:spcBef>
                <a:spcPts val="0"/>
              </a:spcBef>
              <a:buNone/>
              <a:defRPr sz="1400"/>
            </a:lvl1pPr>
            <a:lvl2pPr>
              <a:buNone/>
              <a:defRPr sz="1200"/>
            </a:lvl2pPr>
            <a:lvl3pPr>
              <a:buNone/>
              <a:defRPr sz="1000"/>
            </a:lvl3pPr>
            <a:lvl4pPr>
              <a:buNone/>
              <a:defRPr sz="900"/>
            </a:lvl4pPr>
            <a:lvl5pPr>
              <a:buNone/>
              <a:defRPr sz="900"/>
            </a:lvl5pPr>
          </a:lstStyle>
          <a:p>
            <a:pPr eaLnBrk="1" hangingPunct="1" latinLnBrk="0" lvl="0"/>
            <a:r>
              <a:rPr kumimoji="0" lang="ru-RU" smtClean="0"/>
              <a:t>Образец текста</a:t>
            </a:r>
          </a:p>
        </p:txBody>
      </p:sp>
      <p:sp>
        <p:nvSpPr>
          <p:cNvPr id="104872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lstStyle>
          <a:p>
            <a:pPr eaLnBrk="1" hangingPunct="1" latinLnBrk="0" lvl="0"/>
            <a:r>
              <a:rPr lang="ru-RU" smtClean="0"/>
              <a:t>Образец текста</a:t>
            </a:r>
          </a:p>
          <a:p>
            <a:pPr eaLnBrk="1" hangingPunct="1" latinLnBrk="0" lvl="1"/>
            <a:r>
              <a:rPr lang="ru-RU" smtClean="0"/>
              <a:t>Второй уровень</a:t>
            </a:r>
          </a:p>
          <a:p>
            <a:pPr eaLnBrk="1" hangingPunct="1" latinLnBrk="0" lvl="2"/>
            <a:r>
              <a:rPr lang="ru-RU" smtClean="0"/>
              <a:t>Третий уровень</a:t>
            </a:r>
          </a:p>
          <a:p>
            <a:pPr eaLnBrk="1" hangingPunct="1" latinLnBrk="0" lvl="3"/>
            <a:r>
              <a:rPr lang="ru-RU" smtClean="0"/>
              <a:t>Четвертый уровень</a:t>
            </a:r>
          </a:p>
          <a:p>
            <a:pPr eaLnBrk="1" hangingPunct="1" latinLnBrk="0" lvl="4"/>
            <a:r>
              <a:rPr lang="ru-RU" smtClean="0"/>
              <a:t>Пятый уровень</a:t>
            </a:r>
            <a:endParaRPr kumimoji="0" lang="en-US"/>
          </a:p>
        </p:txBody>
      </p:sp>
      <p:sp>
        <p:nvSpPr>
          <p:cNvPr id="1048725" name="Дата 8"/>
          <p:cNvSpPr>
            <a:spLocks noGrp="1"/>
          </p:cNvSpPr>
          <p:nvPr>
            <p:ph type="dt" sz="half" idx="10"/>
          </p:nvPr>
        </p:nvSpPr>
        <p:spPr>
          <a:xfrm>
            <a:off x="5562600" y="6513670"/>
            <a:ext cx="3002280" cy="274320"/>
          </a:xfrm>
        </p:spPr>
        <p:txBody>
          <a:bodyPr rtlCol="0" vert="horz"/>
          <a:p>
            <a:fld id="{3942746B-032D-412D-8129-D0D2BFC7D326}" type="datetimeFigureOut">
              <a:rPr lang="ru-RU" smtClean="0"/>
              <a:t>05.11.2022</a:t>
            </a:fld>
            <a:endParaRPr lang="ru-RU"/>
          </a:p>
        </p:txBody>
      </p:sp>
      <p:sp>
        <p:nvSpPr>
          <p:cNvPr id="1048726" name="Номер слайда 9"/>
          <p:cNvSpPr>
            <a:spLocks noGrp="1"/>
          </p:cNvSpPr>
          <p:nvPr>
            <p:ph type="sldNum" sz="quarter" idx="11"/>
          </p:nvPr>
        </p:nvSpPr>
        <p:spPr>
          <a:xfrm>
            <a:off x="8638952" y="6513670"/>
            <a:ext cx="464288" cy="274320"/>
          </a:xfrm>
        </p:spPr>
        <p:txBody>
          <a:bodyPr rtlCol="0" vert="horz"/>
          <a:lstStyle>
            <a:lvl1pPr>
              <a:defRPr>
                <a:solidFill>
                  <a:schemeClr val="tx2">
                    <a:shade val="90000"/>
                  </a:schemeClr>
                </a:solidFill>
              </a:defRPr>
            </a:lvl1pPr>
          </a:lstStyle>
          <a:p>
            <a:fld id="{AD4C30DC-B535-4AA4-AB95-0F4D01A1EF5B}" type="slidenum">
              <a:rPr lang="ru-RU" smtClean="0"/>
              <a:t>‹#›</a:t>
            </a:fld>
            <a:endParaRPr lang="ru-RU"/>
          </a:p>
        </p:txBody>
      </p:sp>
      <p:sp>
        <p:nvSpPr>
          <p:cNvPr id="1048727" name="Нижний колонтитул 10"/>
          <p:cNvSpPr>
            <a:spLocks noGrp="1"/>
          </p:cNvSpPr>
          <p:nvPr>
            <p:ph type="ftr" sz="quarter" idx="12"/>
          </p:nvPr>
        </p:nvSpPr>
        <p:spPr>
          <a:xfrm>
            <a:off x="1600200" y="6513670"/>
            <a:ext cx="3907464" cy="274320"/>
          </a:xfrm>
        </p:spPr>
        <p:txBody>
          <a:bodyPr rtlCol="0" vert="horz"/>
          <a:p>
            <a:endParaRPr lang="ru-RU"/>
          </a:p>
        </p:txBody>
      </p:sp>
    </p:spTree>
  </p:cSld>
  <p:clrMapOvr>
    <a:overrideClrMapping accent1="accent1" accent2="accent2" accent3="accent3" accent4="accent4" accent5="accent5" accent6="accent6" bg1="dk1" bg2="dk2" tx1="lt1" tx2="lt2" hlink="hlink" folHlink="folHlink"/>
  </p:clrMapOvr>
  <p:transition spd="slow">
    <p:comb/>
  </p:transition>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showMasterSp="0" type="picTx">
  <p:cSld name="Рисунок с подписью">
    <p:spTree>
      <p:nvGrpSpPr>
        <p:cNvPr id="58" name=""/>
        <p:cNvGrpSpPr/>
        <p:nvPr/>
      </p:nvGrpSpPr>
      <p:grpSpPr>
        <a:xfrm>
          <a:off x="0" y="0"/>
          <a:ext cx="0" cy="0"/>
          <a:chOff x="0" y="0"/>
          <a:chExt cx="0" cy="0"/>
        </a:xfrm>
      </p:grpSpPr>
      <p:sp>
        <p:nvSpPr>
          <p:cNvPr id="1048644" name="Заголовок 1"/>
          <p:cNvSpPr>
            <a:spLocks noGrp="1"/>
          </p:cNvSpPr>
          <p:nvPr>
            <p:ph type="title"/>
          </p:nvPr>
        </p:nvSpPr>
        <p:spPr>
          <a:xfrm>
            <a:off x="3040443" y="4724400"/>
            <a:ext cx="5486400" cy="664536"/>
          </a:xfrm>
        </p:spPr>
        <p:txBody>
          <a:bodyPr anchor="b"/>
          <a:lstStyle>
            <a:lvl1pPr algn="r" marL="0">
              <a:buNone/>
              <a:defRPr b="1" sz="2000"/>
            </a:lvl1pPr>
          </a:lstStyle>
          <a:p>
            <a:r>
              <a:rPr kumimoji="0" lang="ru-RU" smtClean="0"/>
              <a:t>Образец заголовка</a:t>
            </a:r>
            <a:endParaRPr kumimoji="0" lang="en-US"/>
          </a:p>
        </p:txBody>
      </p:sp>
      <p:sp>
        <p:nvSpPr>
          <p:cNvPr id="1048645" name="Текст 3"/>
          <p:cNvSpPr>
            <a:spLocks noGrp="1"/>
          </p:cNvSpPr>
          <p:nvPr>
            <p:ph type="body" sz="half" idx="2"/>
          </p:nvPr>
        </p:nvSpPr>
        <p:spPr>
          <a:xfrm>
            <a:off x="3040443" y="5388936"/>
            <a:ext cx="5486400" cy="912255"/>
          </a:xfrm>
        </p:spPr>
        <p:txBody>
          <a:bodyPr/>
          <a:lstStyle>
            <a:lvl1pPr algn="r" indent="0" marL="0">
              <a:spcBef>
                <a:spcPts val="0"/>
              </a:spcBef>
              <a:buNone/>
              <a:defRPr sz="1400"/>
            </a:lvl1pPr>
            <a:lvl2pPr>
              <a:defRPr sz="1200"/>
            </a:lvl2pPr>
            <a:lvl3pPr>
              <a:defRPr sz="1000"/>
            </a:lvl3pPr>
            <a:lvl4pPr>
              <a:defRPr sz="900"/>
            </a:lvl4pPr>
            <a:lvl5pPr>
              <a:defRPr sz="900"/>
            </a:lvl5pPr>
          </a:lstStyle>
          <a:p>
            <a:pPr eaLnBrk="1" hangingPunct="1" latinLnBrk="0" lvl="0"/>
            <a:r>
              <a:rPr kumimoji="0" lang="ru-RU" smtClean="0"/>
              <a:t>Образец текста</a:t>
            </a:r>
          </a:p>
        </p:txBody>
      </p:sp>
      <p:sp>
        <p:nvSpPr>
          <p:cNvPr id="1048646"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algn="l" eaLnBrk="1" hangingPunct="1" latinLnBrk="0" marL="0" rtl="0"/>
            <a:r>
              <a:rPr kumimoji="0" lang="ru-RU" smtClean="0">
                <a:solidFill>
                  <a:schemeClr val="lt1"/>
                </a:solidFill>
                <a:latin typeface="+mn-lt"/>
                <a:ea typeface="+mn-ea"/>
                <a:cs typeface="+mn-cs"/>
              </a:rPr>
              <a:t>Вставка рисунка</a:t>
            </a:r>
            <a:endParaRPr dirty="0" kumimoji="0" lang="en-US">
              <a:solidFill>
                <a:schemeClr val="lt1"/>
              </a:solidFill>
              <a:latin typeface="+mn-lt"/>
              <a:ea typeface="+mn-ea"/>
              <a:cs typeface="+mn-cs"/>
            </a:endParaRPr>
          </a:p>
        </p:txBody>
      </p:sp>
      <p:sp>
        <p:nvSpPr>
          <p:cNvPr id="1048647" name="Дата 7"/>
          <p:cNvSpPr>
            <a:spLocks noGrp="1"/>
          </p:cNvSpPr>
          <p:nvPr>
            <p:ph type="dt" sz="half" idx="10"/>
          </p:nvPr>
        </p:nvSpPr>
        <p:spPr>
          <a:xfrm>
            <a:off x="5562600" y="6509004"/>
            <a:ext cx="3002280" cy="274320"/>
          </a:xfrm>
        </p:spPr>
        <p:txBody>
          <a:bodyPr rtlCol="0" vert="horz"/>
          <a:p>
            <a:fld id="{3942746B-032D-412D-8129-D0D2BFC7D326}" type="datetimeFigureOut">
              <a:rPr lang="ru-RU" smtClean="0"/>
              <a:t>05.11.2022</a:t>
            </a:fld>
            <a:endParaRPr lang="ru-RU"/>
          </a:p>
        </p:txBody>
      </p:sp>
      <p:sp>
        <p:nvSpPr>
          <p:cNvPr id="1048648" name="Номер слайда 8"/>
          <p:cNvSpPr>
            <a:spLocks noGrp="1"/>
          </p:cNvSpPr>
          <p:nvPr>
            <p:ph type="sldNum" sz="quarter" idx="11"/>
          </p:nvPr>
        </p:nvSpPr>
        <p:spPr>
          <a:xfrm>
            <a:off x="8638952" y="6509004"/>
            <a:ext cx="464288" cy="274320"/>
          </a:xfrm>
        </p:spPr>
        <p:txBody>
          <a:bodyPr rtlCol="0" vert="horz"/>
          <a:lstStyle>
            <a:lvl1pPr>
              <a:defRPr>
                <a:solidFill>
                  <a:schemeClr val="tx2">
                    <a:shade val="90000"/>
                  </a:schemeClr>
                </a:solidFill>
              </a:defRPr>
            </a:lvl1pPr>
          </a:lstStyle>
          <a:p>
            <a:fld id="{AD4C30DC-B535-4AA4-AB95-0F4D01A1EF5B}" type="slidenum">
              <a:rPr lang="ru-RU" smtClean="0"/>
              <a:t>‹#›</a:t>
            </a:fld>
            <a:endParaRPr lang="ru-RU"/>
          </a:p>
        </p:txBody>
      </p:sp>
      <p:sp>
        <p:nvSpPr>
          <p:cNvPr id="1048649" name="Нижний колонтитул 9"/>
          <p:cNvSpPr>
            <a:spLocks noGrp="1"/>
          </p:cNvSpPr>
          <p:nvPr>
            <p:ph type="ftr" sz="quarter" idx="12"/>
          </p:nvPr>
        </p:nvSpPr>
        <p:spPr>
          <a:xfrm>
            <a:off x="1600200" y="6509004"/>
            <a:ext cx="3907464" cy="274320"/>
          </a:xfrm>
        </p:spPr>
        <p:txBody>
          <a:bodyPr rtlCol="0" vert="horz"/>
          <a:p>
            <a:endParaRPr lang="ru-RU"/>
          </a:p>
        </p:txBody>
      </p:sp>
    </p:spTree>
  </p:cSld>
  <p:clrMapOvr>
    <a:masterClrMapping/>
  </p:clrMapOvr>
  <p:transition spd="slow">
    <p:comb/>
  </p:transition>
  <p:timing/>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2" name=""/>
        <p:cNvGrpSpPr/>
        <p:nvPr/>
      </p:nvGrpSpPr>
      <p:grpSpPr>
        <a:xfrm>
          <a:off x="0" y="0"/>
          <a:ext cx="0" cy="0"/>
          <a:chOff x="0" y="0"/>
          <a:chExt cx="0" cy="0"/>
        </a:xfrm>
      </p:grpSpPr>
      <p:sp>
        <p:nvSpPr>
          <p:cNvPr id="1048576"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p>
            <a:pPr algn="ctr" eaLnBrk="1" hangingPunct="1" latinLnBrk="0"/>
            <a:endParaRPr kumimoji="0" lang="en-US"/>
          </a:p>
        </p:txBody>
      </p:sp>
      <p:sp>
        <p:nvSpPr>
          <p:cNvPr id="1048577" name="Нижний колонтитул 2"/>
          <p:cNvSpPr>
            <a:spLocks noGrp="1"/>
          </p:cNvSpPr>
          <p:nvPr>
            <p:ph type="ftr" sz="quarter" idx="3"/>
          </p:nvPr>
        </p:nvSpPr>
        <p:spPr>
          <a:xfrm>
            <a:off x="1295400" y="6400800"/>
            <a:ext cx="4212264" cy="274320"/>
          </a:xfrm>
          <a:prstGeom prst="rect"/>
        </p:spPr>
        <p:txBody>
          <a:bodyPr/>
          <a:lstStyle>
            <a:lvl1pPr algn="r" eaLnBrk="1" hangingPunct="1" latinLnBrk="0">
              <a:defRPr sz="1300" kumimoji="0">
                <a:solidFill>
                  <a:schemeClr val="bg2">
                    <a:tint val="60000"/>
                    <a:satMod val="155000"/>
                  </a:schemeClr>
                </a:solidFill>
              </a:defRPr>
            </a:lvl1pPr>
          </a:lstStyle>
          <a:p>
            <a:endParaRPr lang="ru-RU"/>
          </a:p>
        </p:txBody>
      </p:sp>
      <p:sp>
        <p:nvSpPr>
          <p:cNvPr id="1048578" name="Дата 13"/>
          <p:cNvSpPr>
            <a:spLocks noGrp="1"/>
          </p:cNvSpPr>
          <p:nvPr>
            <p:ph type="dt" sz="half" idx="2"/>
          </p:nvPr>
        </p:nvSpPr>
        <p:spPr>
          <a:xfrm>
            <a:off x="5562600" y="6400800"/>
            <a:ext cx="3002280" cy="274320"/>
          </a:xfrm>
          <a:prstGeom prst="rect"/>
        </p:spPr>
        <p:txBody>
          <a:bodyPr/>
          <a:lstStyle>
            <a:lvl1pPr algn="l" eaLnBrk="1" hangingPunct="1" latinLnBrk="0">
              <a:defRPr sz="1300" kumimoji="0">
                <a:solidFill>
                  <a:schemeClr val="bg2">
                    <a:tint val="60000"/>
                    <a:satMod val="155000"/>
                  </a:schemeClr>
                </a:solidFill>
              </a:defRPr>
            </a:lvl1pPr>
          </a:lstStyle>
          <a:p>
            <a:fld id="{3942746B-032D-412D-8129-D0D2BFC7D326}" type="datetimeFigureOut">
              <a:rPr lang="ru-RU" smtClean="0"/>
              <a:t>05.11.2022</a:t>
            </a:fld>
            <a:endParaRPr lang="ru-RU"/>
          </a:p>
        </p:txBody>
      </p:sp>
      <p:sp>
        <p:nvSpPr>
          <p:cNvPr id="1048579" name="Номер слайда 22"/>
          <p:cNvSpPr>
            <a:spLocks noGrp="1"/>
          </p:cNvSpPr>
          <p:nvPr>
            <p:ph type="sldNum" sz="quarter" idx="4"/>
          </p:nvPr>
        </p:nvSpPr>
        <p:spPr>
          <a:xfrm>
            <a:off x="8638952" y="6514568"/>
            <a:ext cx="464288" cy="274320"/>
          </a:xfrm>
          <a:prstGeom prst="rect"/>
        </p:spPr>
        <p:txBody>
          <a:bodyPr anchor="ctr"/>
          <a:lstStyle>
            <a:lvl1pPr algn="r" eaLnBrk="1" hangingPunct="1" latinLnBrk="0">
              <a:defRPr sz="1600" kumimoji="0">
                <a:solidFill>
                  <a:schemeClr val="tx2">
                    <a:shade val="90000"/>
                  </a:schemeClr>
                </a:solidFill>
                <a:effectLst/>
              </a:defRPr>
            </a:lvl1pPr>
          </a:lstStyle>
          <a:p>
            <a:fld id="{AD4C30DC-B535-4AA4-AB95-0F4D01A1EF5B}" type="slidenum">
              <a:rPr lang="ru-RU" smtClean="0"/>
              <a:t>‹#›</a:t>
            </a:fld>
            <a:endParaRPr lang="ru-RU"/>
          </a:p>
        </p:txBody>
      </p:sp>
      <p:sp>
        <p:nvSpPr>
          <p:cNvPr id="1048580" name="Заголовок 21"/>
          <p:cNvSpPr>
            <a:spLocks noGrp="1"/>
          </p:cNvSpPr>
          <p:nvPr>
            <p:ph type="title"/>
          </p:nvPr>
        </p:nvSpPr>
        <p:spPr>
          <a:xfrm>
            <a:off x="457200" y="253536"/>
            <a:ext cx="8229600" cy="1143000"/>
          </a:xfrm>
          <a:prstGeom prst="rect"/>
        </p:spPr>
        <p:txBody>
          <a:bodyPr anchor="b" rIns="91440">
            <a:normAutofit/>
            <a:scene3d>
              <a:camera prst="orthographicFront"/>
              <a:lightRig dir="t" rig="soft">
                <a:rot lat="0" lon="0" rev="2400000"/>
              </a:lightRig>
            </a:scene3d>
            <a:sp3d>
              <a:bevelT w="19050" h="12700"/>
            </a:sp3d>
          </a:bodyPr>
          <a:p>
            <a:r>
              <a:rPr kumimoji="0" lang="ru-RU" smtClean="0"/>
              <a:t>Образец заголовка</a:t>
            </a:r>
            <a:endParaRPr kumimoji="0" lang="en-US"/>
          </a:p>
        </p:txBody>
      </p:sp>
      <p:sp>
        <p:nvSpPr>
          <p:cNvPr id="1048581" name="Текст 12"/>
          <p:cNvSpPr>
            <a:spLocks noGrp="1"/>
          </p:cNvSpPr>
          <p:nvPr>
            <p:ph type="body" idx="1"/>
          </p:nvPr>
        </p:nvSpPr>
        <p:spPr>
          <a:xfrm>
            <a:off x="457200" y="1646237"/>
            <a:ext cx="8229600" cy="4526280"/>
          </a:xfrm>
          <a:prstGeom prst="rect"/>
        </p:spPr>
        <p:txBody>
          <a:bodyPr>
            <a:normAutofit/>
          </a:bodyPr>
          <a:p>
            <a:pPr eaLnBrk="1" hangingPunct="1" latinLnBrk="0" lvl="0"/>
            <a:r>
              <a:rPr kumimoji="0" lang="ru-RU" smtClean="0"/>
              <a:t>Образец текста</a:t>
            </a:r>
          </a:p>
          <a:p>
            <a:pPr eaLnBrk="1" hangingPunct="1" latinLnBrk="0" lvl="1"/>
            <a:r>
              <a:rPr kumimoji="0" lang="ru-RU" smtClean="0"/>
              <a:t>Второй уровень</a:t>
            </a:r>
          </a:p>
          <a:p>
            <a:pPr eaLnBrk="1" hangingPunct="1" latinLnBrk="0" lvl="2"/>
            <a:r>
              <a:rPr kumimoji="0" lang="ru-RU" smtClean="0"/>
              <a:t>Третий уровень</a:t>
            </a:r>
          </a:p>
          <a:p>
            <a:pPr eaLnBrk="1" hangingPunct="1" latinLnBrk="0" lvl="3"/>
            <a:r>
              <a:rPr kumimoji="0" lang="ru-RU" smtClean="0"/>
              <a:t>Четвертый уровень</a:t>
            </a:r>
          </a:p>
          <a:p>
            <a:pPr eaLnBrk="1" hangingPunct="1" latinLnBrk="0" lvl="4"/>
            <a:r>
              <a:rPr kumimoji="0" lang="ru-RU" smtClean="0"/>
              <a:t>Пятый уровень</a:t>
            </a:r>
            <a:endParaRPr kumimoji="0" lang="en-US"/>
          </a:p>
        </p:txBody>
      </p:sp>
    </p:spTree>
  </p:cSld>
  <p:clrMap accent1="accent1" accent2="accent2" accent3="accent3" accent4="accent4" accent5="accent5" accent6="accent6" bg1="dk1" bg2="dk2" tx1="lt1" tx2="lt2"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comb/>
  </p:transition>
  <p:timing/>
  <p:txStyles>
    <p:titleStyle>
      <a:lvl1pPr algn="r" eaLnBrk="1" hangingPunct="1" latinLnBrk="0" marL="54864" rtl="0">
        <a:spcBef>
          <a:spcPct val="0"/>
        </a:spcBef>
        <a:buNone/>
        <a:defRPr sz="4600" kern="1200" kumimoji="0">
          <a:solidFill>
            <a:schemeClr val="tx2">
              <a:tint val="100000"/>
              <a:shade val="90000"/>
              <a:satMod val="250000"/>
              <a:alpha val="100000"/>
            </a:schemeClr>
          </a:solidFill>
          <a:effectLst>
            <a:outerShdw algn="tl" blurRad="38100" dir="5400000" dist="25500" rotWithShape="0">
              <a:srgbClr val="000000">
                <a:satMod val="180000"/>
                <a:alpha val="75000"/>
              </a:srgbClr>
            </a:outerShdw>
          </a:effectLst>
          <a:latin typeface="+mj-lt"/>
          <a:ea typeface="+mj-ea"/>
          <a:cs typeface="+mj-cs"/>
        </a:defRPr>
      </a:lvl1pPr>
    </p:titleStyle>
    <p:bodyStyle>
      <a:lvl1pPr algn="l" eaLnBrk="1" hangingPunct="1" indent="-292100" latinLnBrk="0" marL="292100" rtl="0">
        <a:spcBef>
          <a:spcPts val="0"/>
        </a:spcBef>
        <a:buClr>
          <a:schemeClr val="accent1"/>
        </a:buClr>
        <a:buSzPct val="70000"/>
        <a:buFont typeface="Wingdings 2"/>
        <a:buChar char=""/>
        <a:defRPr sz="3200" kern="1200" kumimoji="0">
          <a:solidFill>
            <a:schemeClr val="tx1"/>
          </a:solidFill>
          <a:latin typeface="+mn-lt"/>
          <a:ea typeface="+mn-ea"/>
          <a:cs typeface="+mn-cs"/>
        </a:defRPr>
      </a:lvl1pPr>
      <a:lvl2pPr algn="l" eaLnBrk="1" hangingPunct="1" indent="-228600" latinLnBrk="0" marL="640080" rtl="0">
        <a:spcBef>
          <a:spcPts val="400"/>
        </a:spcBef>
        <a:buClr>
          <a:schemeClr val="accent2"/>
        </a:buClr>
        <a:buSzPct val="90000"/>
        <a:buFontTx/>
        <a:buChar char="•"/>
        <a:defRPr sz="2600" kern="1200" kumimoji="0">
          <a:solidFill>
            <a:schemeClr val="tx1"/>
          </a:solidFill>
          <a:latin typeface="+mn-lt"/>
          <a:ea typeface="+mn-ea"/>
          <a:cs typeface="+mn-cs"/>
        </a:defRPr>
      </a:lvl2pPr>
      <a:lvl3pPr algn="l" eaLnBrk="1" hangingPunct="1" indent="-192024" latinLnBrk="0" marL="822960" rtl="0">
        <a:spcBef>
          <a:spcPts val="400"/>
        </a:spcBef>
        <a:buClr>
          <a:schemeClr val="accent3"/>
        </a:buClr>
        <a:buSzPct val="100000"/>
        <a:buFont typeface="Wingdings 2"/>
        <a:buChar char=""/>
        <a:defRPr sz="2300" kern="1200" kumimoji="0">
          <a:solidFill>
            <a:schemeClr val="tx1"/>
          </a:solidFill>
          <a:latin typeface="+mn-lt"/>
          <a:ea typeface="+mn-ea"/>
          <a:cs typeface="+mn-cs"/>
        </a:defRPr>
      </a:lvl3pPr>
      <a:lvl4pPr algn="l" eaLnBrk="1" hangingPunct="1" indent="-182880" latinLnBrk="0" marL="1005840" rtl="0">
        <a:spcBef>
          <a:spcPts val="400"/>
        </a:spcBef>
        <a:buClr>
          <a:schemeClr val="accent3"/>
        </a:buClr>
        <a:buSzPct val="100000"/>
        <a:buFont typeface="Wingdings 2"/>
        <a:buChar char=""/>
        <a:defRPr sz="2000" kern="1200" kumimoji="0">
          <a:solidFill>
            <a:schemeClr val="tx1"/>
          </a:solidFill>
          <a:latin typeface="+mn-lt"/>
          <a:ea typeface="+mn-ea"/>
          <a:cs typeface="+mn-cs"/>
        </a:defRPr>
      </a:lvl4pPr>
      <a:lvl5pPr algn="l" eaLnBrk="1" hangingPunct="1" indent="-182880" latinLnBrk="0" marL="1188720" rtl="0">
        <a:spcBef>
          <a:spcPts val="400"/>
        </a:spcBef>
        <a:buClr>
          <a:schemeClr val="accent3"/>
        </a:buClr>
        <a:buSzPct val="100000"/>
        <a:buFont typeface="Wingdings 2"/>
        <a:buChar char=""/>
        <a:defRPr sz="1900" kern="1200" kumimoji="0">
          <a:solidFill>
            <a:schemeClr val="tx1"/>
          </a:solidFill>
          <a:latin typeface="+mn-lt"/>
          <a:ea typeface="+mn-ea"/>
          <a:cs typeface="+mn-cs"/>
        </a:defRPr>
      </a:lvl5pPr>
      <a:lvl6pPr algn="l" eaLnBrk="1" hangingPunct="1" indent="-173736" latinLnBrk="0" marL="1371600" rtl="0">
        <a:spcBef>
          <a:spcPts val="400"/>
        </a:spcBef>
        <a:buClr>
          <a:schemeClr val="accent4"/>
        </a:buClr>
        <a:buFont typeface="Wingdings 2"/>
        <a:buChar char=""/>
        <a:defRPr baseline="0" sz="1800" kern="1200" kumimoji="0">
          <a:solidFill>
            <a:schemeClr val="tx1"/>
          </a:solidFill>
          <a:latin typeface="+mn-lt"/>
          <a:ea typeface="+mn-ea"/>
          <a:cs typeface="+mn-cs"/>
        </a:defRPr>
      </a:lvl6pPr>
      <a:lvl7pPr algn="l" eaLnBrk="1" hangingPunct="1" indent="-173736" latinLnBrk="0" marL="1554480" rtl="0">
        <a:spcBef>
          <a:spcPts val="400"/>
        </a:spcBef>
        <a:buClr>
          <a:schemeClr val="accent4"/>
        </a:buClr>
        <a:buFont typeface="Wingdings 2"/>
        <a:buChar char=""/>
        <a:defRPr baseline="0" sz="1600" kern="1200" kumimoji="0">
          <a:solidFill>
            <a:schemeClr val="tx1"/>
          </a:solidFill>
          <a:latin typeface="+mn-lt"/>
          <a:ea typeface="+mn-ea"/>
          <a:cs typeface="+mn-cs"/>
        </a:defRPr>
      </a:lvl7pPr>
      <a:lvl8pPr algn="l" eaLnBrk="1" hangingPunct="1" indent="-173736" latinLnBrk="0" marL="1737360" rtl="0">
        <a:spcBef>
          <a:spcPts val="400"/>
        </a:spcBef>
        <a:buClr>
          <a:schemeClr val="accent4"/>
        </a:buClr>
        <a:buFont typeface="Wingdings 2"/>
        <a:buChar char=""/>
        <a:defRPr baseline="0" sz="1600" kern="1200" kumimoji="0">
          <a:solidFill>
            <a:schemeClr val="tx1"/>
          </a:solidFill>
          <a:latin typeface="+mn-lt"/>
          <a:ea typeface="+mn-ea"/>
          <a:cs typeface="+mn-cs"/>
        </a:defRPr>
      </a:lvl8pPr>
      <a:lvl9pPr algn="l" eaLnBrk="1" hangingPunct="1" indent="-173736" latinLnBrk="0" marL="1920240" rtl="0">
        <a:spcBef>
          <a:spcPts val="400"/>
        </a:spcBef>
        <a:buClr>
          <a:schemeClr val="accent4"/>
        </a:buClr>
        <a:buFont typeface="Wingdings 2"/>
        <a:buChar char=""/>
        <a:defRPr baseline="0" sz="1600" kern="1200" kumimoji="0">
          <a:solidFill>
            <a:schemeClr val="tx1"/>
          </a:solidFill>
          <a:latin typeface="+mn-lt"/>
          <a:ea typeface="+mn-ea"/>
          <a:cs typeface="+mn-cs"/>
        </a:defRPr>
      </a:lvl9pPr>
    </p:bodyStyle>
    <p:otherStyle>
      <a:lvl1pPr algn="l" eaLnBrk="1" hangingPunct="1" latinLnBrk="0" marL="0" rtl="0">
        <a:defRPr kern="1200" kumimoji="0">
          <a:solidFill>
            <a:schemeClr val="tx1"/>
          </a:solidFill>
          <a:latin typeface="+mn-lt"/>
          <a:ea typeface="+mn-ea"/>
          <a:cs typeface="+mn-cs"/>
        </a:defRPr>
      </a:lvl1pPr>
      <a:lvl2pPr algn="l" eaLnBrk="1" hangingPunct="1" latinLnBrk="0" marL="457200" rtl="0">
        <a:defRPr kern="1200" kumimoji="0">
          <a:solidFill>
            <a:schemeClr val="tx1"/>
          </a:solidFill>
          <a:latin typeface="+mn-lt"/>
          <a:ea typeface="+mn-ea"/>
          <a:cs typeface="+mn-cs"/>
        </a:defRPr>
      </a:lvl2pPr>
      <a:lvl3pPr algn="l" eaLnBrk="1" hangingPunct="1" latinLnBrk="0" marL="914400" rtl="0">
        <a:defRPr kern="1200" kumimoji="0">
          <a:solidFill>
            <a:schemeClr val="tx1"/>
          </a:solidFill>
          <a:latin typeface="+mn-lt"/>
          <a:ea typeface="+mn-ea"/>
          <a:cs typeface="+mn-cs"/>
        </a:defRPr>
      </a:lvl3pPr>
      <a:lvl4pPr algn="l" eaLnBrk="1" hangingPunct="1" latinLnBrk="0" marL="1371600" rtl="0">
        <a:defRPr kern="1200" kumimoji="0">
          <a:solidFill>
            <a:schemeClr val="tx1"/>
          </a:solidFill>
          <a:latin typeface="+mn-lt"/>
          <a:ea typeface="+mn-ea"/>
          <a:cs typeface="+mn-cs"/>
        </a:defRPr>
      </a:lvl4pPr>
      <a:lvl5pPr algn="l" eaLnBrk="1" hangingPunct="1" latinLnBrk="0" marL="1828800" rtl="0">
        <a:defRPr kern="1200" kumimoji="0">
          <a:solidFill>
            <a:schemeClr val="tx1"/>
          </a:solidFill>
          <a:latin typeface="+mn-lt"/>
          <a:ea typeface="+mn-ea"/>
          <a:cs typeface="+mn-cs"/>
        </a:defRPr>
      </a:lvl5pPr>
      <a:lvl6pPr algn="l" eaLnBrk="1" hangingPunct="1" latinLnBrk="0" marL="2286000" rtl="0">
        <a:defRPr kern="1200" kumimoji="0">
          <a:solidFill>
            <a:schemeClr val="tx1"/>
          </a:solidFill>
          <a:latin typeface="+mn-lt"/>
          <a:ea typeface="+mn-ea"/>
          <a:cs typeface="+mn-cs"/>
        </a:defRPr>
      </a:lvl6pPr>
      <a:lvl7pPr algn="l" eaLnBrk="1" hangingPunct="1" latinLnBrk="0" marL="2743200" rtl="0">
        <a:defRPr kern="1200" kumimoji="0">
          <a:solidFill>
            <a:schemeClr val="tx1"/>
          </a:solidFill>
          <a:latin typeface="+mn-lt"/>
          <a:ea typeface="+mn-ea"/>
          <a:cs typeface="+mn-cs"/>
        </a:defRPr>
      </a:lvl7pPr>
      <a:lvl8pPr algn="l" eaLnBrk="1" hangingPunct="1" latinLnBrk="0" marL="3200400" rtl="0">
        <a:defRPr kern="1200" kumimoji="0">
          <a:solidFill>
            <a:schemeClr val="tx1"/>
          </a:solidFill>
          <a:latin typeface="+mn-lt"/>
          <a:ea typeface="+mn-ea"/>
          <a:cs typeface="+mn-cs"/>
        </a:defRPr>
      </a:lvl8pPr>
      <a:lvl9pPr algn="l" eaLnBrk="1" hangingPunct="1" latinLnBrk="0" marL="3657600" rtl="0">
        <a:defRPr kern="1200" kumimoji="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image" Target="../media/image11.png"/><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image" Target="../media/image12.jpeg"/><Relationship Id="rId2" Type="http://schemas.openxmlformats.org/officeDocument/2006/relationships/image" Target="../media/image13.jpeg"/><Relationship Id="rId3" Type="http://schemas.openxmlformats.org/officeDocument/2006/relationships/slideLayout" Target="../slideLayouts/slideLayout2.xml"/><Relationship Id="rId4" Type="http://schemas.openxmlformats.org/officeDocument/2006/relationships/notesSlide" Target="../notesSlides/notesSlid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image" Target="../media/image14.jpeg"/><Relationship Id="rId2" Type="http://schemas.openxmlformats.org/officeDocument/2006/relationships/slideLayout" Target="../slideLayouts/slideLayout9.xml"/><Relationship Id="rId3" Type="http://schemas.openxmlformats.org/officeDocument/2006/relationships/notesSlide" Target="../notesSlides/notesSlide4.xml"/></Relationships>
</file>

<file path=ppt/slides/_rels/slide16.xml.rels><?xml version="1.0" encoding="UTF-8" standalone="yes"?>
<Relationships xmlns="http://schemas.openxmlformats.org/package/2006/relationships"><Relationship Id="rId1" Type="http://schemas.openxmlformats.org/officeDocument/2006/relationships/image" Target="../media/image15.jpeg"/><Relationship Id="rId2" Type="http://schemas.openxmlformats.org/officeDocument/2006/relationships/image" Target="../media/image16.png"/><Relationship Id="rId3" Type="http://schemas.openxmlformats.org/officeDocument/2006/relationships/slideLayout" Target="../slideLayouts/slideLayout2.xml"/><Relationship Id="rId4" Type="http://schemas.openxmlformats.org/officeDocument/2006/relationships/notesSlide" Target="../notesSlides/notesSlide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image" Target="../media/image3.jpeg"/><Relationship Id="rId2" Type="http://schemas.openxmlformats.org/officeDocument/2006/relationships/image" Target="../media/image4.jpeg"/><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image" Target="../media/image3.jpeg"/><Relationship Id="rId2" Type="http://schemas.openxmlformats.org/officeDocument/2006/relationships/image" Target="../media/image4.jpeg"/><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image" Target="../media/image8.jpeg"/><Relationship Id="rId2" Type="http://schemas.openxmlformats.org/officeDocument/2006/relationships/image" Target="../media/image9.png"/><Relationship Id="rId3" Type="http://schemas.openxmlformats.org/officeDocument/2006/relationships/image" Target="../media/image10.png"/><Relationship Id="rId4" Type="http://schemas.openxmlformats.org/officeDocument/2006/relationships/slideLayout" Target="../slideLayouts/slideLayout2.xml"/><Relationship Id="rId5"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25" name=""/>
        <p:cNvGrpSpPr/>
        <p:nvPr/>
      </p:nvGrpSpPr>
      <p:grpSpPr>
        <a:xfrm>
          <a:off x="0" y="0"/>
          <a:ext cx="0" cy="0"/>
          <a:chOff x="0" y="0"/>
          <a:chExt cx="0" cy="0"/>
        </a:xfrm>
      </p:grpSpPr>
      <p:sp>
        <p:nvSpPr>
          <p:cNvPr id="1048587" name="Прямоугольник 2"/>
          <p:cNvSpPr/>
          <p:nvPr/>
        </p:nvSpPr>
        <p:spPr>
          <a:xfrm>
            <a:off x="395536" y="1412776"/>
            <a:ext cx="8352928" cy="2377441"/>
          </a:xfrm>
          <a:prstGeom prst="rect"/>
        </p:spPr>
        <p:txBody>
          <a:bodyPr wrap="square">
            <a:spAutoFit/>
          </a:bodyPr>
          <a:p>
            <a:pPr algn="ctr"/>
            <a:r>
              <a:rPr b="1" dirty="0" sz="4800" lang="ru-RU" smtClean="0">
                <a:solidFill>
                  <a:srgbClr val="FFFF00"/>
                </a:solidFill>
                <a:latin typeface="Arial Black" pitchFamily="34" charset="0"/>
              </a:rPr>
              <a:t>Как называется страна, по которой мы продолжаем путешествовать? </a:t>
            </a:r>
            <a:endParaRPr b="1" dirty="0" sz="4800" lang="ru-RU">
              <a:solidFill>
                <a:srgbClr val="FFFF00"/>
              </a:solidFill>
              <a:latin typeface="Arial Black" pitchFamily="34" charset="0"/>
            </a:endParaRPr>
          </a:p>
        </p:txBody>
      </p:sp>
    </p:spTree>
  </p:cSld>
  <p:clrMapOvr>
    <a:masterClrMapping/>
  </p:clrMapOvr>
  <p:transition spd="slow">
    <p:comb/>
  </p:transition>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49" name=""/>
        <p:cNvGrpSpPr/>
        <p:nvPr/>
      </p:nvGrpSpPr>
      <p:grpSpPr>
        <a:xfrm>
          <a:off x="0" y="0"/>
          <a:ext cx="0" cy="0"/>
          <a:chOff x="0" y="0"/>
          <a:chExt cx="0" cy="0"/>
        </a:xfrm>
      </p:grpSpPr>
      <p:sp>
        <p:nvSpPr>
          <p:cNvPr id="1048616" name="Заголовок 1"/>
          <p:cNvSpPr>
            <a:spLocks noGrp="1"/>
          </p:cNvSpPr>
          <p:nvPr>
            <p:ph type="title"/>
          </p:nvPr>
        </p:nvSpPr>
        <p:spPr/>
        <p:txBody>
          <a:bodyPr/>
          <a:p>
            <a:pPr algn="ctr"/>
            <a:r>
              <a:rPr dirty="0" lang="ru-RU" smtClean="0"/>
              <a:t>гробница</a:t>
            </a:r>
            <a:endParaRPr dirty="0" lang="ru-RU"/>
          </a:p>
        </p:txBody>
      </p:sp>
      <p:sp>
        <p:nvSpPr>
          <p:cNvPr id="1048617" name="Объект 2"/>
          <p:cNvSpPr>
            <a:spLocks noGrp="1"/>
          </p:cNvSpPr>
          <p:nvPr>
            <p:ph idx="1"/>
          </p:nvPr>
        </p:nvSpPr>
        <p:spPr/>
        <p:txBody>
          <a:bodyPr/>
          <a:p>
            <a:endParaRPr lang="ru-RU"/>
          </a:p>
        </p:txBody>
      </p:sp>
      <p:pic>
        <p:nvPicPr>
          <p:cNvPr id="2097165" name="Picture 2"/>
          <p:cNvPicPr>
            <a:picLocks noChangeAspect="1" noChangeArrowheads="1"/>
          </p:cNvPicPr>
          <p:nvPr/>
        </p:nvPicPr>
        <p:blipFill>
          <a:blip xmlns:r="http://schemas.openxmlformats.org/officeDocument/2006/relationships" r:embed="rId1"/>
          <a:srcRect/>
          <a:stretch>
            <a:fillRect/>
          </a:stretch>
        </p:blipFill>
        <p:spPr bwMode="auto">
          <a:xfrm>
            <a:off x="323528" y="188640"/>
            <a:ext cx="8640960" cy="6491991"/>
          </a:xfrm>
          <a:prstGeom prst="rect"/>
          <a:noFill/>
          <a:ln>
            <a:noFill/>
          </a:ln>
          <a:effectLst/>
        </p:spPr>
      </p:pic>
    </p:spTree>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50" name=""/>
        <p:cNvGrpSpPr/>
        <p:nvPr/>
      </p:nvGrpSpPr>
      <p:grpSpPr>
        <a:xfrm>
          <a:off x="0" y="0"/>
          <a:ext cx="0" cy="0"/>
          <a:chOff x="0" y="0"/>
          <a:chExt cx="0" cy="0"/>
        </a:xfrm>
      </p:grpSpPr>
      <p:sp>
        <p:nvSpPr>
          <p:cNvPr id="1048618" name="Rectangle 2"/>
          <p:cNvSpPr>
            <a:spLocks noGrp="1" noChangeArrowheads="1"/>
          </p:cNvSpPr>
          <p:nvPr>
            <p:ph type="title"/>
          </p:nvPr>
        </p:nvSpPr>
        <p:spPr>
          <a:xfrm>
            <a:off x="467544" y="0"/>
            <a:ext cx="8229600" cy="1139825"/>
          </a:xfrm>
        </p:spPr>
        <p:txBody>
          <a:bodyPr/>
          <a:p>
            <a:pPr algn="ctr" eaLnBrk="1" hangingPunct="1"/>
            <a:r>
              <a:rPr altLang="ru-RU" b="1" dirty="0" lang="ru-RU" smtClean="0">
                <a:solidFill>
                  <a:schemeClr val="hlink"/>
                </a:solidFill>
              </a:rPr>
              <a:t>1. В усадьбе вельможи.</a:t>
            </a:r>
          </a:p>
        </p:txBody>
      </p:sp>
      <p:pic>
        <p:nvPicPr>
          <p:cNvPr id="2097166" name="Picture 2"/>
          <p:cNvPicPr>
            <a:picLocks noChangeAspect="1" noChangeArrowheads="1"/>
          </p:cNvPicPr>
          <p:nvPr/>
        </p:nvPicPr>
        <p:blipFill>
          <a:blip xmlns:r="http://schemas.openxmlformats.org/officeDocument/2006/relationships" r:embed="rId1" cstate="print"/>
          <a:srcRect/>
          <a:stretch>
            <a:fillRect/>
          </a:stretch>
        </p:blipFill>
        <p:spPr bwMode="auto">
          <a:xfrm>
            <a:off x="179511" y="1124744"/>
            <a:ext cx="4618713" cy="3600400"/>
          </a:xfrm>
          <a:prstGeom prst="rect"/>
          <a:noFill/>
          <a:ln w="50800">
            <a:solidFill>
              <a:schemeClr val="accent1">
                <a:shade val="50000"/>
              </a:schemeClr>
            </a:solidFill>
            <a:miter lim="800000"/>
            <a:headEnd/>
            <a:tailEnd/>
          </a:ln>
          <a:effectLst/>
        </p:spPr>
      </p:pic>
      <p:pic>
        <p:nvPicPr>
          <p:cNvPr id="2097167" name="Picture 3"/>
          <p:cNvPicPr>
            <a:picLocks noChangeAspect="1" noChangeArrowheads="1"/>
          </p:cNvPicPr>
          <p:nvPr/>
        </p:nvPicPr>
        <p:blipFill>
          <a:blip xmlns:r="http://schemas.openxmlformats.org/officeDocument/2006/relationships" r:embed="rId2" cstate="print"/>
          <a:srcRect/>
          <a:stretch>
            <a:fillRect/>
          </a:stretch>
        </p:blipFill>
        <p:spPr bwMode="auto">
          <a:xfrm>
            <a:off x="4905712" y="1412776"/>
            <a:ext cx="3761049" cy="2783176"/>
          </a:xfrm>
          <a:prstGeom prst="rect"/>
          <a:noFill/>
          <a:ln w="50800">
            <a:solidFill>
              <a:schemeClr val="accent1">
                <a:shade val="50000"/>
              </a:schemeClr>
            </a:solidFill>
            <a:miter lim="800000"/>
            <a:headEnd/>
            <a:tailEnd/>
          </a:ln>
          <a:effectLst/>
        </p:spPr>
      </p:pic>
      <p:sp>
        <p:nvSpPr>
          <p:cNvPr id="1048619" name="Прямоугольник 5"/>
          <p:cNvSpPr>
            <a:spLocks noChangeArrowheads="1"/>
          </p:cNvSpPr>
          <p:nvPr/>
        </p:nvSpPr>
        <p:spPr bwMode="auto">
          <a:xfrm>
            <a:off x="323528" y="4869160"/>
            <a:ext cx="4191000" cy="1920240"/>
          </a:xfrm>
          <a:prstGeom prst="rect"/>
          <a:noFill/>
          <a:ln w="9525">
            <a:noFill/>
            <a:miter lim="800000"/>
            <a:headEnd/>
            <a:tailEnd/>
          </a:ln>
        </p:spPr>
        <p:txBody>
          <a:bodyPr>
            <a:spAutoFit/>
          </a:bodyPr>
          <a:p>
            <a:pPr algn="ctr" eaLnBrk="1" hangingPunct="1"/>
            <a:r>
              <a:rPr altLang="ru-RU" dirty="0" sz="2800" lang="ru-RU">
                <a:latin typeface="Monotype Corsiva" pitchFamily="66" charset="0"/>
              </a:rPr>
              <a:t>Усадьба египетского вельможи.</a:t>
            </a:r>
          </a:p>
          <a:p>
            <a:pPr algn="ctr" eaLnBrk="1" hangingPunct="1"/>
            <a:r>
              <a:rPr altLang="ru-RU" dirty="0" sz="2800" lang="ru-RU">
                <a:latin typeface="Monotype Corsiva" pitchFamily="66" charset="0"/>
              </a:rPr>
              <a:t>Рисунки нашего времени</a:t>
            </a:r>
          </a:p>
        </p:txBody>
      </p:sp>
    </p:spTree>
  </p:cSld>
  <p:clrMapOvr>
    <a:masterClrMapping/>
  </p:clrMapOvr>
  <p:transition spd="slow">
    <p:comb/>
  </p:transition>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53" name=""/>
        <p:cNvGrpSpPr/>
        <p:nvPr/>
      </p:nvGrpSpPr>
      <p:grpSpPr>
        <a:xfrm>
          <a:off x="0" y="0"/>
          <a:ext cx="0" cy="0"/>
          <a:chOff x="0" y="0"/>
          <a:chExt cx="0" cy="0"/>
        </a:xfrm>
      </p:grpSpPr>
      <p:sp>
        <p:nvSpPr>
          <p:cNvPr id="1048623" name="Заголовок 1"/>
          <p:cNvSpPr>
            <a:spLocks noGrp="1"/>
          </p:cNvSpPr>
          <p:nvPr>
            <p:ph type="title"/>
          </p:nvPr>
        </p:nvSpPr>
        <p:spPr/>
        <p:txBody>
          <a:bodyPr/>
          <a:p>
            <a:r>
              <a:rPr dirty="0" lang="ru-RU" smtClean="0"/>
              <a:t>Вставь пропущенные слова</a:t>
            </a:r>
            <a:endParaRPr dirty="0" lang="ru-RU"/>
          </a:p>
        </p:txBody>
      </p:sp>
      <p:sp>
        <p:nvSpPr>
          <p:cNvPr id="1048624" name="Объект 2"/>
          <p:cNvSpPr>
            <a:spLocks noGrp="1"/>
          </p:cNvSpPr>
          <p:nvPr>
            <p:ph idx="1"/>
          </p:nvPr>
        </p:nvSpPr>
        <p:spPr/>
        <p:txBody>
          <a:bodyPr>
            <a:normAutofit fontScale="96875" lnSpcReduction="20000"/>
          </a:bodyPr>
          <a:p>
            <a:r>
              <a:rPr dirty="0" lang="ru-RU"/>
              <a:t>У </a:t>
            </a:r>
            <a:r>
              <a:rPr dirty="0" lang="ru-RU" smtClean="0"/>
              <a:t>(_____________)был </a:t>
            </a:r>
            <a:r>
              <a:rPr dirty="0" lang="ru-RU"/>
              <a:t>красивый дом. Рядом с домом росли …. </a:t>
            </a:r>
            <a:r>
              <a:rPr dirty="0" lang="ru-RU" smtClean="0"/>
              <a:t>(_____, ___), посреди сада был (____). </a:t>
            </a:r>
            <a:r>
              <a:rPr dirty="0" lang="ru-RU"/>
              <a:t>Одежда вельможи </a:t>
            </a:r>
            <a:r>
              <a:rPr dirty="0" lang="ru-RU" smtClean="0"/>
              <a:t>(_____). </a:t>
            </a:r>
            <a:r>
              <a:rPr dirty="0" lang="ru-RU"/>
              <a:t>Когда он выходил из дома или принимал гостей, то надевал много украшений</a:t>
            </a:r>
            <a:r>
              <a:rPr dirty="0" lang="ru-RU" smtClean="0"/>
              <a:t>…(_____________). </a:t>
            </a:r>
            <a:r>
              <a:rPr dirty="0" lang="ru-RU"/>
              <a:t>На столах </a:t>
            </a:r>
            <a:r>
              <a:rPr dirty="0" lang="ru-RU" smtClean="0"/>
              <a:t>было </a:t>
            </a:r>
            <a:r>
              <a:rPr dirty="0" lang="ru-RU"/>
              <a:t>вкусная еда </a:t>
            </a:r>
            <a:r>
              <a:rPr dirty="0" lang="ru-RU" smtClean="0"/>
              <a:t>(______). </a:t>
            </a:r>
            <a:r>
              <a:rPr dirty="0" lang="ru-RU"/>
              <a:t>Развлекали…. </a:t>
            </a:r>
            <a:r>
              <a:rPr dirty="0" lang="ru-RU" smtClean="0"/>
              <a:t>(__________________). </a:t>
            </a:r>
            <a:r>
              <a:rPr dirty="0" lang="ru-RU"/>
              <a:t>Носили </a:t>
            </a:r>
            <a:r>
              <a:rPr dirty="0" lang="ru-RU" smtClean="0"/>
              <a:t>его в </a:t>
            </a:r>
            <a:r>
              <a:rPr dirty="0" lang="ru-RU"/>
              <a:t>… </a:t>
            </a:r>
            <a:r>
              <a:rPr dirty="0" lang="ru-RU" smtClean="0"/>
              <a:t>(______________).</a:t>
            </a:r>
            <a:endParaRPr dirty="0" lang="ru-RU"/>
          </a:p>
        </p:txBody>
      </p:sp>
    </p:spTree>
  </p:cSld>
  <p:clrMapOvr>
    <a:masterClrMapping/>
  </p:clrMapOvr>
  <p:transition spd="slow">
    <p:comb/>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54" name=""/>
        <p:cNvGrpSpPr/>
        <p:nvPr/>
      </p:nvGrpSpPr>
      <p:grpSpPr>
        <a:xfrm>
          <a:off x="0" y="0"/>
          <a:ext cx="0" cy="0"/>
          <a:chOff x="0" y="0"/>
          <a:chExt cx="0" cy="0"/>
        </a:xfrm>
      </p:grpSpPr>
      <p:sp>
        <p:nvSpPr>
          <p:cNvPr id="1048625" name="Rectangle 2"/>
          <p:cNvSpPr>
            <a:spLocks noGrp="1" noChangeArrowheads="1"/>
          </p:cNvSpPr>
          <p:nvPr>
            <p:ph type="title"/>
          </p:nvPr>
        </p:nvSpPr>
        <p:spPr>
          <a:xfrm>
            <a:off x="539552" y="0"/>
            <a:ext cx="8458200" cy="1139825"/>
          </a:xfrm>
        </p:spPr>
        <p:txBody>
          <a:bodyPr>
            <a:normAutofit fontScale="90000"/>
          </a:bodyPr>
          <a:p>
            <a:pPr algn="ctr" eaLnBrk="1" hangingPunct="1"/>
            <a:r>
              <a:rPr altLang="ru-RU" b="1" dirty="0" sz="3800" lang="ru-RU" smtClean="0">
                <a:solidFill>
                  <a:schemeClr val="hlink"/>
                </a:solidFill>
              </a:rPr>
              <a:t>2. Служебные обязанности вельможи.</a:t>
            </a:r>
          </a:p>
        </p:txBody>
      </p:sp>
      <p:sp>
        <p:nvSpPr>
          <p:cNvPr id="1048626" name="TextBox 2"/>
          <p:cNvSpPr txBox="1">
            <a:spLocks noChangeArrowheads="1"/>
          </p:cNvSpPr>
          <p:nvPr/>
        </p:nvSpPr>
        <p:spPr bwMode="auto">
          <a:xfrm>
            <a:off x="1115616" y="1052736"/>
            <a:ext cx="7620000" cy="1882139"/>
          </a:xfrm>
          <a:prstGeom prst="rect"/>
          <a:noFill/>
          <a:ln w="9525">
            <a:noFill/>
            <a:miter lim="800000"/>
            <a:headEnd/>
            <a:tailEnd/>
          </a:ln>
        </p:spPr>
        <p:txBody>
          <a:bodyPr>
            <a:spAutoFit/>
          </a:bodyPr>
          <a:p>
            <a:pPr algn="ctr" eaLnBrk="1" hangingPunct="1">
              <a:lnSpc>
                <a:spcPct val="150000"/>
              </a:lnSpc>
            </a:pPr>
            <a:r>
              <a:rPr altLang="ru-RU" b="1" dirty="0" sz="2400" lang="ru-RU"/>
              <a:t>Вельможи, как и простые египтяне, были слугами фараона и должны были исполнять все его приказы</a:t>
            </a:r>
            <a:r>
              <a:rPr altLang="ru-RU" dirty="0" sz="2200" lang="ru-RU"/>
              <a:t>.</a:t>
            </a:r>
          </a:p>
        </p:txBody>
      </p:sp>
      <p:sp>
        <p:nvSpPr>
          <p:cNvPr id="1048627" name="Прямоугольник 3"/>
          <p:cNvSpPr/>
          <p:nvPr/>
        </p:nvSpPr>
        <p:spPr>
          <a:xfrm>
            <a:off x="533400" y="1066800"/>
            <a:ext cx="762000" cy="1856740"/>
          </a:xfrm>
          <a:prstGeom prst="rect"/>
          <a:noFill/>
        </p:spPr>
        <p:txBody>
          <a:bodyPr>
            <a:spAutoFit/>
            <a:scene3d>
              <a:camera prst="orthographicFront"/>
              <a:lightRig dir="tl" rig="glow">
                <a:rot lat="0" lon="0" rev="5400000"/>
              </a:lightRig>
            </a:scene3d>
            <a:sp3d contourW="12700">
              <a:bevelT w="25400" h="25400"/>
              <a:contourClr>
                <a:schemeClr val="accent6">
                  <a:shade val="73000"/>
                </a:schemeClr>
              </a:contourClr>
            </a:sp3d>
          </a:bodyPr>
          <a:p>
            <a:pPr algn="ctr" eaLnBrk="1" hangingPunct="1"/>
            <a:r>
              <a:rPr b="1" dirty="0" sz="11000" lang="ru-RU">
                <a:ln w="11430"/>
                <a:solidFill>
                  <a:srgbClr val="FF0000"/>
                </a:solidFill>
                <a:effectLst>
                  <a:outerShdw algn="tl" blurRad="80000" dir="5040000" dist="40000">
                    <a:srgbClr val="000000">
                      <a:alpha val="30000"/>
                    </a:srgbClr>
                  </a:outerShdw>
                </a:effectLst>
                <a:latin typeface="Book Antiqua" pitchFamily="18" charset="0"/>
              </a:rPr>
              <a:t>!</a:t>
            </a:r>
          </a:p>
        </p:txBody>
      </p:sp>
      <p:sp>
        <p:nvSpPr>
          <p:cNvPr id="1048628" name="TextBox 4"/>
          <p:cNvSpPr txBox="1">
            <a:spLocks noChangeArrowheads="1"/>
          </p:cNvSpPr>
          <p:nvPr/>
        </p:nvSpPr>
        <p:spPr bwMode="auto">
          <a:xfrm>
            <a:off x="1143000" y="4343400"/>
            <a:ext cx="7467600" cy="2225040"/>
          </a:xfrm>
          <a:prstGeom prst="rect"/>
          <a:noFill/>
          <a:ln w="9525">
            <a:noFill/>
            <a:miter lim="800000"/>
            <a:headEnd/>
            <a:tailEnd/>
          </a:ln>
        </p:spPr>
        <p:txBody>
          <a:bodyPr>
            <a:spAutoFit/>
          </a:bodyPr>
          <a:p>
            <a:pPr algn="ctr" eaLnBrk="1" hangingPunct="1">
              <a:lnSpc>
                <a:spcPct val="150000"/>
              </a:lnSpc>
            </a:pPr>
            <a:r>
              <a:rPr altLang="ru-RU" dirty="0" sz="2200" lang="ru-RU"/>
              <a:t>Прочитайте п. 3 § 8 и назовите те обязанности, которые выполняли вельможи. Кто помогал вельможам исполнять их служебные обязанности и почему? </a:t>
            </a:r>
          </a:p>
        </p:txBody>
      </p:sp>
      <p:sp>
        <p:nvSpPr>
          <p:cNvPr id="1048629" name="Прямоугольник 5"/>
          <p:cNvSpPr/>
          <p:nvPr/>
        </p:nvSpPr>
        <p:spPr>
          <a:xfrm>
            <a:off x="304800" y="4267200"/>
            <a:ext cx="762000" cy="1856740"/>
          </a:xfrm>
          <a:prstGeom prst="rect"/>
          <a:noFill/>
        </p:spPr>
        <p:txBody>
          <a:bodyPr>
            <a:spAutoFit/>
            <a:scene3d>
              <a:camera prst="orthographicFront"/>
              <a:lightRig dir="tl" rig="glow">
                <a:rot lat="0" lon="0" rev="5400000"/>
              </a:lightRig>
            </a:scene3d>
            <a:sp3d contourW="12700">
              <a:bevelT w="25400" h="25400"/>
              <a:contourClr>
                <a:schemeClr val="accent6">
                  <a:shade val="73000"/>
                </a:schemeClr>
              </a:contourClr>
            </a:sp3d>
          </a:bodyPr>
          <a:p>
            <a:pPr algn="ctr" eaLnBrk="1" hangingPunct="1"/>
            <a:r>
              <a:rPr b="1" dirty="0" sz="11000" lang="ru-RU">
                <a:ln w="11430"/>
                <a:solidFill>
                  <a:srgbClr val="008000"/>
                </a:solidFill>
                <a:effectLst>
                  <a:outerShdw algn="tl" blurRad="80000" dir="5040000" dist="40000">
                    <a:srgbClr val="000000">
                      <a:alpha val="30000"/>
                    </a:srgbClr>
                  </a:outerShdw>
                </a:effectLst>
                <a:latin typeface="Book Antiqua" pitchFamily="18" charset="0"/>
              </a:rPr>
              <a:t>?</a:t>
            </a:r>
          </a:p>
        </p:txBody>
      </p:sp>
      <p:sp>
        <p:nvSpPr>
          <p:cNvPr id="1048630" name="TextBox 6"/>
          <p:cNvSpPr txBox="1">
            <a:spLocks noChangeArrowheads="1"/>
          </p:cNvSpPr>
          <p:nvPr/>
        </p:nvSpPr>
        <p:spPr bwMode="auto">
          <a:xfrm>
            <a:off x="304800" y="1993805"/>
            <a:ext cx="8382000" cy="2428240"/>
          </a:xfrm>
          <a:prstGeom prst="rect"/>
          <a:noFill/>
          <a:ln w="9525">
            <a:noFill/>
            <a:miter lim="800000"/>
            <a:headEnd/>
            <a:tailEnd/>
          </a:ln>
        </p:spPr>
        <p:txBody>
          <a:bodyPr>
            <a:spAutoFit/>
          </a:bodyPr>
          <a:p>
            <a:pPr algn="ctr" eaLnBrk="1" hangingPunct="1"/>
            <a:r>
              <a:rPr altLang="ru-RU" b="1" dirty="0" sz="3600" lang="ru-RU">
                <a:latin typeface="Monotype Corsiva" pitchFamily="66" charset="0"/>
              </a:rPr>
              <a:t>«Да поступит повелитель так, как будет ему угодно, ибо все мы дышим воздухом </a:t>
            </a:r>
          </a:p>
          <a:p>
            <a:pPr algn="ctr" eaLnBrk="1" hangingPunct="1"/>
            <a:r>
              <a:rPr altLang="ru-RU" b="1" dirty="0" sz="3600" lang="ru-RU">
                <a:latin typeface="Monotype Corsiva" pitchFamily="66" charset="0"/>
              </a:rPr>
              <a:t>по его милости.»</a:t>
            </a:r>
          </a:p>
        </p:txBody>
      </p:sp>
    </p:spTree>
  </p:cSld>
  <p:clrMapOvr>
    <a:masterClrMapping/>
  </p:clrMapOvr>
  <p:transition spd="slow">
    <p:comb/>
  </p:transition>
  <p:timing>
    <p:tnLst>
      <p:par>
        <p:cTn dur="indefinite" id="1" nodeType="tmRoot" restart="never">
          <p:childTnLst>
            <p:seq concurrent="1" nextAc="seek">
              <p:cTn dur="indefinite" id="2" nodeType="mainSeq">
                <p:childTnLst>
                  <p:par>
                    <p:cTn fill="hold" id="3" nodeType="clickPar">
                      <p:stCondLst>
                        <p:cond delay="indefinite"/>
                      </p:stCondLst>
                      <p:childTnLst>
                        <p:par>
                          <p:cTn fill="hold" id="4" nodeType="withGroup">
                            <p:stCondLst>
                              <p:cond delay="0"/>
                            </p:stCondLst>
                            <p:childTnLst>
                              <p:par>
                                <p:cTn fill="hold" grpId="0" id="5" nodeType="clickEffect" presetClass="entr" presetID="29" presetSubtype="0">
                                  <p:stCondLst>
                                    <p:cond delay="0"/>
                                  </p:stCondLst>
                                  <p:childTnLst>
                                    <p:set>
                                      <p:cBhvr>
                                        <p:cTn dur="1" fill="hold" id="6">
                                          <p:stCondLst>
                                            <p:cond delay="0"/>
                                          </p:stCondLst>
                                        </p:cTn>
                                        <p:tgtEl>
                                          <p:spTgt spid="1048628"/>
                                        </p:tgtEl>
                                        <p:attrNameLst>
                                          <p:attrName>style.visibility</p:attrName>
                                        </p:attrNameLst>
                                      </p:cBhvr>
                                      <p:to>
                                        <p:strVal val="visible"/>
                                      </p:to>
                                    </p:set>
                                    <p:anim calcmode="lin" valueType="num">
                                      <p:cBhvr>
                                        <p:cTn dur="1000" fill="hold" id="7"/>
                                        <p:tgtEl>
                                          <p:spTgt spid="1048628"/>
                                        </p:tgtEl>
                                        <p:attrNameLst>
                                          <p:attrName>ppt_x</p:attrName>
                                        </p:attrNameLst>
                                      </p:cBhvr>
                                      <p:tavLst>
                                        <p:tav tm="0">
                                          <p:val>
                                            <p:strVal val="#ppt_x-.2"/>
                                          </p:val>
                                        </p:tav>
                                        <p:tav tm="100000">
                                          <p:val>
                                            <p:strVal val="#ppt_x"/>
                                          </p:val>
                                        </p:tav>
                                      </p:tavLst>
                                    </p:anim>
                                    <p:anim calcmode="lin" valueType="num">
                                      <p:cBhvr>
                                        <p:cTn dur="1000" fill="hold" id="8"/>
                                        <p:tgtEl>
                                          <p:spTgt spid="1048628"/>
                                        </p:tgtEl>
                                        <p:attrNameLst>
                                          <p:attrName>ppt_y</p:attrName>
                                        </p:attrNameLst>
                                      </p:cBhvr>
                                      <p:tavLst>
                                        <p:tav tm="0">
                                          <p:val>
                                            <p:strVal val="#ppt_y"/>
                                          </p:val>
                                        </p:tav>
                                        <p:tav tm="100000">
                                          <p:val>
                                            <p:strVal val="#ppt_y"/>
                                          </p:val>
                                        </p:tav>
                                      </p:tavLst>
                                    </p:anim>
                                    <p:animEffect transition="in" filter="wipe(right)" prLst="gradientSize: 0.1">
                                      <p:cBhvr>
                                        <p:cTn dur="1000" id="9"/>
                                        <p:tgtEl>
                                          <p:spTgt spid="1048628"/>
                                        </p:tgtEl>
                                      </p:cBhvr>
                                    </p:animEffect>
                                  </p:childTnLst>
                                </p:cTn>
                              </p:par>
                              <p:par>
                                <p:cTn fill="hold" id="10" nodeType="withEffect" presetClass="entr" presetID="29" presetSubtype="0">
                                  <p:stCondLst>
                                    <p:cond delay="0"/>
                                  </p:stCondLst>
                                  <p:childTnLst>
                                    <p:set>
                                      <p:cBhvr>
                                        <p:cTn dur="1" fill="hold" id="11">
                                          <p:stCondLst>
                                            <p:cond delay="0"/>
                                          </p:stCondLst>
                                        </p:cTn>
                                        <p:tgtEl>
                                          <p:spTgt spid="1048629"/>
                                        </p:tgtEl>
                                        <p:attrNameLst>
                                          <p:attrName>style.visibility</p:attrName>
                                        </p:attrNameLst>
                                      </p:cBhvr>
                                      <p:to>
                                        <p:strVal val="visible"/>
                                      </p:to>
                                    </p:set>
                                    <p:anim calcmode="lin" valueType="num">
                                      <p:cBhvr>
                                        <p:cTn dur="1000" fill="hold" id="12"/>
                                        <p:tgtEl>
                                          <p:spTgt spid="1048629"/>
                                        </p:tgtEl>
                                        <p:attrNameLst>
                                          <p:attrName>ppt_x</p:attrName>
                                        </p:attrNameLst>
                                      </p:cBhvr>
                                      <p:tavLst>
                                        <p:tav tm="0">
                                          <p:val>
                                            <p:strVal val="#ppt_x-.2"/>
                                          </p:val>
                                        </p:tav>
                                        <p:tav tm="100000">
                                          <p:val>
                                            <p:strVal val="#ppt_x"/>
                                          </p:val>
                                        </p:tav>
                                      </p:tavLst>
                                    </p:anim>
                                    <p:anim calcmode="lin" valueType="num">
                                      <p:cBhvr>
                                        <p:cTn dur="1000" fill="hold" id="13"/>
                                        <p:tgtEl>
                                          <p:spTgt spid="1048629"/>
                                        </p:tgtEl>
                                        <p:attrNameLst>
                                          <p:attrName>ppt_y</p:attrName>
                                        </p:attrNameLst>
                                      </p:cBhvr>
                                      <p:tavLst>
                                        <p:tav tm="0">
                                          <p:val>
                                            <p:strVal val="#ppt_y"/>
                                          </p:val>
                                        </p:tav>
                                        <p:tav tm="100000">
                                          <p:val>
                                            <p:strVal val="#ppt_y"/>
                                          </p:val>
                                        </p:tav>
                                      </p:tavLst>
                                    </p:anim>
                                    <p:animEffect transition="in" filter="wipe(right)" prLst="gradientSize: 0.1">
                                      <p:cBhvr>
                                        <p:cTn dur="1000" id="14"/>
                                        <p:tgtEl>
                                          <p:spTgt spid="10486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57" name=""/>
        <p:cNvGrpSpPr/>
        <p:nvPr/>
      </p:nvGrpSpPr>
      <p:grpSpPr>
        <a:xfrm>
          <a:off x="0" y="0"/>
          <a:ext cx="0" cy="0"/>
          <a:chOff x="0" y="0"/>
          <a:chExt cx="0" cy="0"/>
        </a:xfrm>
      </p:grpSpPr>
      <p:sp>
        <p:nvSpPr>
          <p:cNvPr id="1048634" name="Заголовок 1"/>
          <p:cNvSpPr>
            <a:spLocks noGrp="1"/>
          </p:cNvSpPr>
          <p:nvPr>
            <p:ph type="title"/>
          </p:nvPr>
        </p:nvSpPr>
        <p:spPr/>
        <p:txBody>
          <a:bodyPr/>
          <a:p>
            <a:r>
              <a:rPr dirty="0" lang="ru-RU" smtClean="0"/>
              <a:t>.</a:t>
            </a:r>
            <a:endParaRPr dirty="0" lang="ru-RU"/>
          </a:p>
        </p:txBody>
      </p:sp>
      <p:sp>
        <p:nvSpPr>
          <p:cNvPr id="1048635" name="Объект 2"/>
          <p:cNvSpPr>
            <a:spLocks noGrp="1"/>
          </p:cNvSpPr>
          <p:nvPr>
            <p:ph idx="1"/>
          </p:nvPr>
        </p:nvSpPr>
        <p:spPr/>
        <p:txBody>
          <a:bodyPr/>
          <a:p>
            <a:r>
              <a:rPr dirty="0" lang="ru-RU" smtClean="0"/>
              <a:t>.</a:t>
            </a:r>
            <a:endParaRPr dirty="0" lang="ru-RU"/>
          </a:p>
        </p:txBody>
      </p:sp>
      <p:sp>
        <p:nvSpPr>
          <p:cNvPr id="1048636" name="Прямоугольник 3"/>
          <p:cNvSpPr/>
          <p:nvPr/>
        </p:nvSpPr>
        <p:spPr>
          <a:xfrm>
            <a:off x="2267744" y="644728"/>
            <a:ext cx="4608512" cy="1296144"/>
          </a:xfrm>
          <a:prstGeom prst="rec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r>
              <a:rPr dirty="0" sz="3600" lang="ru-RU" smtClean="0"/>
              <a:t>Обязанности вельможи</a:t>
            </a:r>
            <a:endParaRPr dirty="0" sz="3600" lang="ru-RU"/>
          </a:p>
        </p:txBody>
      </p:sp>
      <p:cxnSp>
        <p:nvCxnSpPr>
          <p:cNvPr id="3145728" name="Прямая со стрелкой 5"/>
          <p:cNvCxnSpPr>
            <a:cxnSpLocks/>
          </p:cNvCxnSpPr>
          <p:nvPr/>
        </p:nvCxnSpPr>
        <p:spPr>
          <a:xfrm flipH="1">
            <a:off x="1259632" y="1940872"/>
            <a:ext cx="1008112" cy="1056080"/>
          </a:xfrm>
          <a:prstGeom prst="straightConnector1"/>
          <a:ln w="76200">
            <a:tailEnd type="arrow"/>
          </a:ln>
        </p:spPr>
        <p:style>
          <a:lnRef idx="1">
            <a:schemeClr val="dk1"/>
          </a:lnRef>
          <a:fillRef idx="0">
            <a:schemeClr val="dk1"/>
          </a:fillRef>
          <a:effectRef idx="0">
            <a:schemeClr val="dk1"/>
          </a:effectRef>
          <a:fontRef idx="minor">
            <a:schemeClr val="tx1"/>
          </a:fontRef>
        </p:style>
      </p:cxnSp>
      <p:cxnSp>
        <p:nvCxnSpPr>
          <p:cNvPr id="3145729" name="Прямая со стрелкой 7"/>
          <p:cNvCxnSpPr>
            <a:cxnSpLocks/>
          </p:cNvCxnSpPr>
          <p:nvPr/>
        </p:nvCxnSpPr>
        <p:spPr>
          <a:xfrm flipH="1">
            <a:off x="2915816" y="1940872"/>
            <a:ext cx="216024" cy="1272104"/>
          </a:xfrm>
          <a:prstGeom prst="straightConnector1"/>
          <a:ln w="76200">
            <a:tailEnd type="arrow"/>
          </a:ln>
        </p:spPr>
        <p:style>
          <a:lnRef idx="1">
            <a:schemeClr val="dk1"/>
          </a:lnRef>
          <a:fillRef idx="0">
            <a:schemeClr val="dk1"/>
          </a:fillRef>
          <a:effectRef idx="0">
            <a:schemeClr val="dk1"/>
          </a:effectRef>
          <a:fontRef idx="minor">
            <a:schemeClr val="tx1"/>
          </a:fontRef>
        </p:style>
      </p:cxnSp>
      <p:cxnSp>
        <p:nvCxnSpPr>
          <p:cNvPr id="3145730" name="Прямая со стрелкой 8"/>
          <p:cNvCxnSpPr>
            <a:cxnSpLocks/>
          </p:cNvCxnSpPr>
          <p:nvPr/>
        </p:nvCxnSpPr>
        <p:spPr>
          <a:xfrm flipH="1">
            <a:off x="3761910" y="1940872"/>
            <a:ext cx="54006" cy="1261832"/>
          </a:xfrm>
          <a:prstGeom prst="straightConnector1"/>
          <a:ln w="76200">
            <a:tailEnd type="arrow"/>
          </a:ln>
        </p:spPr>
        <p:style>
          <a:lnRef idx="1">
            <a:schemeClr val="dk1"/>
          </a:lnRef>
          <a:fillRef idx="0">
            <a:schemeClr val="dk1"/>
          </a:fillRef>
          <a:effectRef idx="0">
            <a:schemeClr val="dk1"/>
          </a:effectRef>
          <a:fontRef idx="minor">
            <a:schemeClr val="tx1"/>
          </a:fontRef>
        </p:style>
      </p:cxnSp>
      <p:cxnSp>
        <p:nvCxnSpPr>
          <p:cNvPr id="3145731" name="Прямая со стрелкой 11"/>
          <p:cNvCxnSpPr>
            <a:cxnSpLocks/>
          </p:cNvCxnSpPr>
          <p:nvPr/>
        </p:nvCxnSpPr>
        <p:spPr>
          <a:xfrm>
            <a:off x="4481990" y="1940872"/>
            <a:ext cx="90010" cy="1261832"/>
          </a:xfrm>
          <a:prstGeom prst="straightConnector1"/>
          <a:ln w="76200">
            <a:tailEnd type="arrow"/>
          </a:ln>
        </p:spPr>
        <p:style>
          <a:lnRef idx="1">
            <a:schemeClr val="dk1"/>
          </a:lnRef>
          <a:fillRef idx="0">
            <a:schemeClr val="dk1"/>
          </a:fillRef>
          <a:effectRef idx="0">
            <a:schemeClr val="dk1"/>
          </a:effectRef>
          <a:fontRef idx="minor">
            <a:schemeClr val="tx1"/>
          </a:fontRef>
        </p:style>
      </p:cxnSp>
      <p:cxnSp>
        <p:nvCxnSpPr>
          <p:cNvPr id="3145732" name="Прямая со стрелкой 13"/>
          <p:cNvCxnSpPr>
            <a:cxnSpLocks/>
          </p:cNvCxnSpPr>
          <p:nvPr/>
        </p:nvCxnSpPr>
        <p:spPr>
          <a:xfrm>
            <a:off x="5274078" y="1940872"/>
            <a:ext cx="234026" cy="1272104"/>
          </a:xfrm>
          <a:prstGeom prst="straightConnector1"/>
          <a:ln w="76200">
            <a:tailEnd type="arrow"/>
          </a:ln>
        </p:spPr>
        <p:style>
          <a:lnRef idx="1">
            <a:schemeClr val="dk1"/>
          </a:lnRef>
          <a:fillRef idx="0">
            <a:schemeClr val="dk1"/>
          </a:fillRef>
          <a:effectRef idx="0">
            <a:schemeClr val="dk1"/>
          </a:effectRef>
          <a:fontRef idx="minor">
            <a:schemeClr val="tx1"/>
          </a:fontRef>
        </p:style>
      </p:cxnSp>
      <p:cxnSp>
        <p:nvCxnSpPr>
          <p:cNvPr id="3145733" name="Прямая со стрелкой 15"/>
          <p:cNvCxnSpPr>
            <a:cxnSpLocks/>
          </p:cNvCxnSpPr>
          <p:nvPr/>
        </p:nvCxnSpPr>
        <p:spPr>
          <a:xfrm>
            <a:off x="6066166" y="1951144"/>
            <a:ext cx="378042" cy="1251560"/>
          </a:xfrm>
          <a:prstGeom prst="straightConnector1"/>
          <a:ln w="76200">
            <a:tailEnd type="arrow"/>
          </a:ln>
        </p:spPr>
        <p:style>
          <a:lnRef idx="1">
            <a:schemeClr val="dk1"/>
          </a:lnRef>
          <a:fillRef idx="0">
            <a:schemeClr val="dk1"/>
          </a:fillRef>
          <a:effectRef idx="0">
            <a:schemeClr val="dk1"/>
          </a:effectRef>
          <a:fontRef idx="minor">
            <a:schemeClr val="tx1"/>
          </a:fontRef>
        </p:style>
      </p:cxnSp>
      <p:cxnSp>
        <p:nvCxnSpPr>
          <p:cNvPr id="3145734" name="Прямая со стрелкой 17"/>
          <p:cNvCxnSpPr>
            <a:cxnSpLocks/>
          </p:cNvCxnSpPr>
          <p:nvPr/>
        </p:nvCxnSpPr>
        <p:spPr>
          <a:xfrm>
            <a:off x="6903259" y="1940872"/>
            <a:ext cx="909101" cy="1200096"/>
          </a:xfrm>
          <a:prstGeom prst="straightConnector1"/>
          <a:ln w="76200">
            <a:tailEnd type="arrow"/>
          </a:ln>
        </p:spPr>
        <p:style>
          <a:lnRef idx="1">
            <a:schemeClr val="dk1"/>
          </a:lnRef>
          <a:fillRef idx="0">
            <a:schemeClr val="dk1"/>
          </a:fillRef>
          <a:effectRef idx="0">
            <a:schemeClr val="dk1"/>
          </a:effectRef>
          <a:fontRef idx="minor">
            <a:schemeClr val="tx1"/>
          </a:fontRef>
        </p:style>
      </p:cxnSp>
      <p:sp>
        <p:nvSpPr>
          <p:cNvPr id="1048637" name="Прямоугольник 19"/>
          <p:cNvSpPr/>
          <p:nvPr/>
        </p:nvSpPr>
        <p:spPr>
          <a:xfrm>
            <a:off x="467544" y="2996952"/>
            <a:ext cx="1368152" cy="648072"/>
          </a:xfrm>
          <a:prstGeom prst="rec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lang="ru-RU"/>
          </a:p>
        </p:txBody>
      </p:sp>
      <p:sp>
        <p:nvSpPr>
          <p:cNvPr id="1048638" name="Прямоугольник 20"/>
          <p:cNvSpPr/>
          <p:nvPr/>
        </p:nvSpPr>
        <p:spPr>
          <a:xfrm>
            <a:off x="1954992" y="3236992"/>
            <a:ext cx="1368152" cy="648072"/>
          </a:xfrm>
          <a:prstGeom prst="rec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lang="ru-RU"/>
          </a:p>
        </p:txBody>
      </p:sp>
      <p:sp>
        <p:nvSpPr>
          <p:cNvPr id="1048639" name="Прямоугольник 21"/>
          <p:cNvSpPr/>
          <p:nvPr/>
        </p:nvSpPr>
        <p:spPr>
          <a:xfrm>
            <a:off x="3189032" y="3639892"/>
            <a:ext cx="1368152" cy="648072"/>
          </a:xfrm>
          <a:prstGeom prst="rec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lang="ru-RU"/>
          </a:p>
        </p:txBody>
      </p:sp>
      <p:sp>
        <p:nvSpPr>
          <p:cNvPr id="1048640" name="Прямоугольник 22"/>
          <p:cNvSpPr/>
          <p:nvPr/>
        </p:nvSpPr>
        <p:spPr>
          <a:xfrm>
            <a:off x="4009267" y="3265004"/>
            <a:ext cx="1368152" cy="648072"/>
          </a:xfrm>
          <a:prstGeom prst="rec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lang="ru-RU"/>
          </a:p>
        </p:txBody>
      </p:sp>
      <p:sp>
        <p:nvSpPr>
          <p:cNvPr id="1048641" name="Прямоугольник 23"/>
          <p:cNvSpPr/>
          <p:nvPr/>
        </p:nvSpPr>
        <p:spPr>
          <a:xfrm>
            <a:off x="5017620" y="3320988"/>
            <a:ext cx="1368152" cy="648072"/>
          </a:xfrm>
          <a:prstGeom prst="rec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lang="ru-RU"/>
          </a:p>
        </p:txBody>
      </p:sp>
      <p:sp>
        <p:nvSpPr>
          <p:cNvPr id="1048642" name="Прямоугольник 24"/>
          <p:cNvSpPr/>
          <p:nvPr/>
        </p:nvSpPr>
        <p:spPr>
          <a:xfrm>
            <a:off x="5989657" y="3189940"/>
            <a:ext cx="1368152" cy="648072"/>
          </a:xfrm>
          <a:prstGeom prst="rec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dirty="0" lang="ru-RU"/>
          </a:p>
        </p:txBody>
      </p:sp>
      <p:sp>
        <p:nvSpPr>
          <p:cNvPr id="1048643" name="Прямоугольник 25"/>
          <p:cNvSpPr/>
          <p:nvPr/>
        </p:nvSpPr>
        <p:spPr>
          <a:xfrm>
            <a:off x="7452320" y="3155080"/>
            <a:ext cx="1368152" cy="648072"/>
          </a:xfrm>
          <a:prstGeom prst="rect"/>
        </p:spPr>
        <p:style>
          <a:lnRef idx="2">
            <a:schemeClr val="accent1">
              <a:shade val="50000"/>
            </a:schemeClr>
          </a:lnRef>
          <a:fillRef idx="1">
            <a:schemeClr val="accent1"/>
          </a:fillRef>
          <a:effectRef idx="0">
            <a:schemeClr val="accent1"/>
          </a:effectRef>
          <a:fontRef idx="minor">
            <a:schemeClr val="lt1"/>
          </a:fontRef>
        </p:style>
        <p:txBody>
          <a:bodyPr anchor="ctr" rtlCol="0"/>
          <a:p>
            <a:pPr algn="ctr"/>
            <a:endParaRPr lang="ru-RU"/>
          </a:p>
        </p:txBody>
      </p:sp>
    </p:spTree>
  </p:cSld>
  <p:clrMapOvr>
    <a:masterClrMapping/>
  </p:clrMapOvr>
  <p:transition spd="slow">
    <p:comb/>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59" name=""/>
        <p:cNvGrpSpPr/>
        <p:nvPr/>
      </p:nvGrpSpPr>
      <p:grpSpPr>
        <a:xfrm>
          <a:off x="0" y="0"/>
          <a:ext cx="0" cy="0"/>
          <a:chOff x="0" y="0"/>
          <a:chExt cx="0" cy="0"/>
        </a:xfrm>
      </p:grpSpPr>
      <p:sp>
        <p:nvSpPr>
          <p:cNvPr id="1048650" name="Текст 4"/>
          <p:cNvSpPr>
            <a:spLocks noGrp="1"/>
          </p:cNvSpPr>
          <p:nvPr>
            <p:ph type="body" sz="half" idx="2"/>
          </p:nvPr>
        </p:nvSpPr>
        <p:spPr>
          <a:xfrm>
            <a:off x="4644008" y="1052736"/>
            <a:ext cx="4214272" cy="5519536"/>
          </a:xfrm>
        </p:spPr>
        <p:txBody>
          <a:bodyPr anchor="ctr"/>
          <a:p>
            <a:r>
              <a:rPr b="1" dirty="0" sz="2400" lang="ru-RU" smtClean="0">
                <a:solidFill>
                  <a:srgbClr val="FFFF00"/>
                </a:solidFill>
              </a:rPr>
              <a:t>Не только простые египтяне должны были исполнять все приказы фараона и угождать его прихотям. </a:t>
            </a:r>
          </a:p>
          <a:p>
            <a:r>
              <a:rPr b="1" dirty="0" sz="4000" lang="ru-RU" u="sng" smtClean="0">
                <a:solidFill>
                  <a:srgbClr val="FFFF00"/>
                </a:solidFill>
              </a:rPr>
              <a:t>Фараон считал вельмож своими слугами</a:t>
            </a:r>
            <a:r>
              <a:rPr b="1" dirty="0" sz="2400" lang="ru-RU" smtClean="0">
                <a:solidFill>
                  <a:srgbClr val="FFFF00"/>
                </a:solidFill>
              </a:rPr>
              <a:t>.</a:t>
            </a:r>
          </a:p>
          <a:p>
            <a:pPr>
              <a:lnSpc>
                <a:spcPct val="150000"/>
              </a:lnSpc>
            </a:pPr>
            <a:endParaRPr dirty="0" lang="ru-RU"/>
          </a:p>
        </p:txBody>
      </p:sp>
      <p:pic>
        <p:nvPicPr>
          <p:cNvPr id="2097168" name="Рисунок 9" descr="far07.jpg"/>
          <p:cNvPicPr>
            <a:picLocks noChangeAspect="1" noGrp="1"/>
          </p:cNvPicPr>
          <p:nvPr>
            <p:ph type="pic" idx="1"/>
          </p:nvPr>
        </p:nvPicPr>
        <p:blipFill>
          <a:blip xmlns:r="http://schemas.openxmlformats.org/officeDocument/2006/relationships" r:embed="rId1" cstate="print"/>
          <a:stretch>
            <a:fillRect/>
          </a:stretch>
        </p:blipFill>
        <p:spPr>
          <a:xfrm>
            <a:off x="611560" y="1196752"/>
            <a:ext cx="3751866" cy="5150652"/>
          </a:xfrm>
        </p:spPr>
      </p:pic>
      <p:sp>
        <p:nvSpPr>
          <p:cNvPr id="1048651" name="Прямоугольник 3"/>
          <p:cNvSpPr/>
          <p:nvPr/>
        </p:nvSpPr>
        <p:spPr>
          <a:xfrm>
            <a:off x="0" y="188640"/>
            <a:ext cx="8748464" cy="1132840"/>
          </a:xfrm>
          <a:prstGeom prst="rect"/>
        </p:spPr>
        <p:txBody>
          <a:bodyPr wrap="square">
            <a:spAutoFit/>
          </a:bodyPr>
          <a:p>
            <a:pPr algn="ctr"/>
            <a:r>
              <a:rPr b="1" dirty="0" sz="3200" lang="ru-RU" smtClean="0">
                <a:solidFill>
                  <a:schemeClr val="accent3">
                    <a:lumMod val="20000"/>
                    <a:lumOff val="80000"/>
                  </a:schemeClr>
                </a:solidFill>
              </a:rPr>
              <a:t>3. Как фараон относился к вельможам.</a:t>
            </a:r>
            <a:r>
              <a:rPr dirty="0" sz="3200" lang="ru-RU" smtClean="0"/>
              <a:t/>
            </a:r>
            <a:br>
              <a:rPr dirty="0" sz="3200" lang="ru-RU" smtClean="0"/>
            </a:br>
            <a:endParaRPr dirty="0" sz="3200" lang="ru-RU"/>
          </a:p>
        </p:txBody>
      </p:sp>
    </p:spTree>
  </p:cSld>
  <p:clrMapOvr>
    <a:masterClrMapping/>
  </p:clrMapOvr>
  <p:transition spd="slow">
    <p:comb/>
  </p:transition>
  <p:timing>
    <p:tnLst>
      <p:par>
        <p:cTn dur="indefinite" id="1" nodeType="tmRoot" restart="never">
          <p:childTnLst>
            <p:seq concurrent="1" nextAc="seek">
              <p:cTn dur="indefinite" id="2" nodeType="mainSeq">
                <p:childTnLst>
                  <p:par>
                    <p:cTn fill="hold" id="3">
                      <p:stCondLst>
                        <p:cond delay="indefinite"/>
                      </p:stCondLst>
                      <p:childTnLst>
                        <p:par>
                          <p:cTn fill="hold" id="4">
                            <p:stCondLst>
                              <p:cond delay="0"/>
                            </p:stCondLst>
                            <p:childTnLst>
                              <p:par>
                                <p:cTn fill="hold" grpId="0" id="5" nodeType="clickEffect" presetClass="entr" presetID="7" presetSubtype="4">
                                  <p:stCondLst>
                                    <p:cond delay="0"/>
                                  </p:stCondLst>
                                  <p:childTnLst>
                                    <p:set>
                                      <p:cBhvr>
                                        <p:cTn dur="1" fill="hold" id="6">
                                          <p:stCondLst>
                                            <p:cond delay="0"/>
                                          </p:stCondLst>
                                        </p:cTn>
                                        <p:tgtEl>
                                          <p:spTgt spid="1048650">
                                            <p:txEl>
                                              <p:pRg st="0" end="0"/>
                                            </p:txEl>
                                          </p:spTgt>
                                        </p:tgtEl>
                                        <p:attrNameLst>
                                          <p:attrName>style.visibility</p:attrName>
                                        </p:attrNameLst>
                                      </p:cBhvr>
                                      <p:to>
                                        <p:strVal val="visible"/>
                                      </p:to>
                                    </p:set>
                                    <p:anim calcmode="lin" valueType="num">
                                      <p:cBhvr additive="base">
                                        <p:cTn dur="5000" fill="hold" id="7"/>
                                        <p:tgtEl>
                                          <p:spTgt spid="1048650">
                                            <p:txEl>
                                              <p:pRg st="0" end="0"/>
                                            </p:txEl>
                                          </p:spTgt>
                                        </p:tgtEl>
                                        <p:attrNameLst>
                                          <p:attrName>ppt_x</p:attrName>
                                        </p:attrNameLst>
                                      </p:cBhvr>
                                      <p:tavLst>
                                        <p:tav tm="0">
                                          <p:val>
                                            <p:strVal val="#ppt_x"/>
                                          </p:val>
                                        </p:tav>
                                        <p:tav tm="100000">
                                          <p:val>
                                            <p:strVal val="#ppt_x"/>
                                          </p:val>
                                        </p:tav>
                                      </p:tavLst>
                                    </p:anim>
                                    <p:anim calcmode="lin" valueType="num">
                                      <p:cBhvr additive="base">
                                        <p:cTn dur="5000" fill="hold" id="8"/>
                                        <p:tgtEl>
                                          <p:spTgt spid="104865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fill="hold" id="9">
                      <p:stCondLst>
                        <p:cond delay="indefinite"/>
                      </p:stCondLst>
                      <p:childTnLst>
                        <p:par>
                          <p:cTn fill="hold" id="10">
                            <p:stCondLst>
                              <p:cond delay="0"/>
                            </p:stCondLst>
                            <p:childTnLst>
                              <p:par>
                                <p:cTn fill="hold" grpId="0" id="11" nodeType="clickEffect" presetClass="entr" presetID="7" presetSubtype="4">
                                  <p:stCondLst>
                                    <p:cond delay="0"/>
                                  </p:stCondLst>
                                  <p:childTnLst>
                                    <p:set>
                                      <p:cBhvr>
                                        <p:cTn dur="1" fill="hold" id="12">
                                          <p:stCondLst>
                                            <p:cond delay="0"/>
                                          </p:stCondLst>
                                        </p:cTn>
                                        <p:tgtEl>
                                          <p:spTgt spid="1048650">
                                            <p:txEl>
                                              <p:pRg st="1" end="1"/>
                                            </p:txEl>
                                          </p:spTgt>
                                        </p:tgtEl>
                                        <p:attrNameLst>
                                          <p:attrName>style.visibility</p:attrName>
                                        </p:attrNameLst>
                                      </p:cBhvr>
                                      <p:to>
                                        <p:strVal val="visible"/>
                                      </p:to>
                                    </p:set>
                                    <p:anim calcmode="lin" valueType="num">
                                      <p:cBhvr additive="base">
                                        <p:cTn dur="5000" fill="hold" id="13"/>
                                        <p:tgtEl>
                                          <p:spTgt spid="1048650">
                                            <p:txEl>
                                              <p:pRg st="1" end="1"/>
                                            </p:txEl>
                                          </p:spTgt>
                                        </p:tgtEl>
                                        <p:attrNameLst>
                                          <p:attrName>ppt_x</p:attrName>
                                        </p:attrNameLst>
                                      </p:cBhvr>
                                      <p:tavLst>
                                        <p:tav tm="0">
                                          <p:val>
                                            <p:strVal val="#ppt_x"/>
                                          </p:val>
                                        </p:tav>
                                        <p:tav tm="100000">
                                          <p:val>
                                            <p:strVal val="#ppt_x"/>
                                          </p:val>
                                        </p:tav>
                                      </p:tavLst>
                                    </p:anim>
                                    <p:anim calcmode="lin" valueType="num">
                                      <p:cBhvr additive="base">
                                        <p:cTn dur="5000" fill="hold" id="14"/>
                                        <p:tgtEl>
                                          <p:spTgt spid="104865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fill="hold" id="15">
                      <p:stCondLst>
                        <p:cond delay="indefinite"/>
                      </p:stCondLst>
                      <p:childTnLst>
                        <p:par>
                          <p:cTn fill="hold" id="16">
                            <p:stCondLst>
                              <p:cond delay="0"/>
                            </p:stCondLst>
                            <p:childTnLst>
                              <p:par>
                                <p:cTn fill="hold" id="17" nodeType="clickEffect" presetClass="entr" presetID="53" presetSubtype="0">
                                  <p:stCondLst>
                                    <p:cond delay="0"/>
                                  </p:stCondLst>
                                  <p:childTnLst>
                                    <p:set>
                                      <p:cBhvr>
                                        <p:cTn dur="1" fill="hold" id="18">
                                          <p:stCondLst>
                                            <p:cond delay="0"/>
                                          </p:stCondLst>
                                        </p:cTn>
                                        <p:tgtEl>
                                          <p:spTgt spid="2097168"/>
                                        </p:tgtEl>
                                        <p:attrNameLst>
                                          <p:attrName>style.visibility</p:attrName>
                                        </p:attrNameLst>
                                      </p:cBhvr>
                                      <p:to>
                                        <p:strVal val="visible"/>
                                      </p:to>
                                    </p:set>
                                    <p:anim calcmode="lin" valueType="num">
                                      <p:cBhvr>
                                        <p:cTn dur="2000" fill="hold" id="19"/>
                                        <p:tgtEl>
                                          <p:spTgt spid="2097168"/>
                                        </p:tgtEl>
                                        <p:attrNameLst>
                                          <p:attrName>ppt_w</p:attrName>
                                        </p:attrNameLst>
                                      </p:cBhvr>
                                      <p:tavLst>
                                        <p:tav tm="0">
                                          <p:val>
                                            <p:fltVal val="0.0"/>
                                          </p:val>
                                        </p:tav>
                                        <p:tav tm="100000">
                                          <p:val>
                                            <p:strVal val="#ppt_w"/>
                                          </p:val>
                                        </p:tav>
                                      </p:tavLst>
                                    </p:anim>
                                    <p:anim calcmode="lin" valueType="num">
                                      <p:cBhvr>
                                        <p:cTn dur="2000" fill="hold" id="20"/>
                                        <p:tgtEl>
                                          <p:spTgt spid="2097168"/>
                                        </p:tgtEl>
                                        <p:attrNameLst>
                                          <p:attrName>ppt_h</p:attrName>
                                        </p:attrNameLst>
                                      </p:cBhvr>
                                      <p:tavLst>
                                        <p:tav tm="0">
                                          <p:val>
                                            <p:fltVal val="0.0"/>
                                          </p:val>
                                        </p:tav>
                                        <p:tav tm="100000">
                                          <p:val>
                                            <p:strVal val="#ppt_h"/>
                                          </p:val>
                                        </p:tav>
                                      </p:tavLst>
                                    </p:anim>
                                    <p:animEffect transition="in" filter="fade">
                                      <p:cBhvr>
                                        <p:cTn dur="2000" id="21"/>
                                        <p:tgtEl>
                                          <p:spTgt spid="2097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50"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62" name=""/>
        <p:cNvGrpSpPr/>
        <p:nvPr/>
      </p:nvGrpSpPr>
      <p:grpSpPr>
        <a:xfrm>
          <a:off x="0" y="0"/>
          <a:ext cx="0" cy="0"/>
          <a:chOff x="0" y="0"/>
          <a:chExt cx="0" cy="0"/>
        </a:xfrm>
      </p:grpSpPr>
      <p:sp>
        <p:nvSpPr>
          <p:cNvPr id="1048655" name="Rectangle 2"/>
          <p:cNvSpPr>
            <a:spLocks noGrp="1" noChangeArrowheads="1"/>
          </p:cNvSpPr>
          <p:nvPr>
            <p:ph type="title"/>
          </p:nvPr>
        </p:nvSpPr>
        <p:spPr>
          <a:xfrm>
            <a:off x="467544" y="0"/>
            <a:ext cx="8458200" cy="1139825"/>
          </a:xfrm>
        </p:spPr>
        <p:txBody>
          <a:bodyPr>
            <a:normAutofit fontScale="90000"/>
          </a:bodyPr>
          <a:p>
            <a:pPr algn="ctr" eaLnBrk="1" hangingPunct="1"/>
            <a:r>
              <a:rPr altLang="ru-RU" b="1" dirty="0" sz="3800" lang="ru-RU" smtClean="0">
                <a:solidFill>
                  <a:schemeClr val="hlink"/>
                </a:solidFill>
              </a:rPr>
              <a:t>2. Служебные обязанности вельможи.</a:t>
            </a:r>
          </a:p>
        </p:txBody>
      </p:sp>
      <p:sp>
        <p:nvSpPr>
          <p:cNvPr id="1048656" name="TextBox 2"/>
          <p:cNvSpPr txBox="1">
            <a:spLocks noChangeArrowheads="1"/>
          </p:cNvSpPr>
          <p:nvPr/>
        </p:nvSpPr>
        <p:spPr bwMode="auto">
          <a:xfrm>
            <a:off x="990600" y="1371600"/>
            <a:ext cx="7620000" cy="1158240"/>
          </a:xfrm>
          <a:prstGeom prst="rect"/>
          <a:noFill/>
          <a:ln w="9525">
            <a:noFill/>
            <a:miter lim="800000"/>
            <a:headEnd/>
            <a:tailEnd/>
          </a:ln>
        </p:spPr>
        <p:txBody>
          <a:bodyPr>
            <a:spAutoFit/>
          </a:bodyPr>
          <a:p>
            <a:pPr algn="ctr" eaLnBrk="1" hangingPunct="1">
              <a:lnSpc>
                <a:spcPct val="150000"/>
              </a:lnSpc>
            </a:pPr>
            <a:r>
              <a:rPr altLang="ru-RU" b="1" dirty="0" sz="2200" lang="ru-RU"/>
              <a:t>За службу фараон мог как щедро наградить вельможу, так и жестоко покарать.</a:t>
            </a:r>
          </a:p>
        </p:txBody>
      </p:sp>
      <p:sp>
        <p:nvSpPr>
          <p:cNvPr id="1048657" name="Прямоугольник 3"/>
          <p:cNvSpPr/>
          <p:nvPr/>
        </p:nvSpPr>
        <p:spPr>
          <a:xfrm>
            <a:off x="533400" y="1066800"/>
            <a:ext cx="762000" cy="1856740"/>
          </a:xfrm>
          <a:prstGeom prst="rect"/>
          <a:noFill/>
        </p:spPr>
        <p:txBody>
          <a:bodyPr>
            <a:spAutoFit/>
            <a:scene3d>
              <a:camera prst="orthographicFront"/>
              <a:lightRig dir="tl" rig="glow">
                <a:rot lat="0" lon="0" rev="5400000"/>
              </a:lightRig>
            </a:scene3d>
            <a:sp3d contourW="12700">
              <a:bevelT w="25400" h="25400"/>
              <a:contourClr>
                <a:schemeClr val="accent6">
                  <a:shade val="73000"/>
                </a:schemeClr>
              </a:contourClr>
            </a:sp3d>
          </a:bodyPr>
          <a:p>
            <a:pPr algn="ctr" eaLnBrk="1" hangingPunct="1"/>
            <a:r>
              <a:rPr b="1" dirty="0" sz="11000" lang="ru-RU">
                <a:ln w="11430"/>
                <a:solidFill>
                  <a:srgbClr val="FF0000"/>
                </a:solidFill>
                <a:effectLst>
                  <a:outerShdw algn="tl" blurRad="80000" dir="5040000" dist="40000">
                    <a:srgbClr val="000000">
                      <a:alpha val="30000"/>
                    </a:srgbClr>
                  </a:outerShdw>
                </a:effectLst>
                <a:latin typeface="Book Antiqua" pitchFamily="18" charset="0"/>
              </a:rPr>
              <a:t>!</a:t>
            </a:r>
          </a:p>
        </p:txBody>
      </p:sp>
      <p:pic>
        <p:nvPicPr>
          <p:cNvPr id="2097169" name="Picture 3" descr="C:\Documents and Settings\ИОЦ\Рабочий стол\2011-08-22\Сканировать1.JPG"/>
          <p:cNvPicPr>
            <a:picLocks noChangeAspect="1" noChangeArrowheads="1"/>
          </p:cNvPicPr>
          <p:nvPr/>
        </p:nvPicPr>
        <p:blipFill>
          <a:blip xmlns:r="http://schemas.openxmlformats.org/officeDocument/2006/relationships" r:embed="rId1" cstate="print">
            <a:lum bright="-10000" contrast="40000"/>
          </a:blip>
          <a:srcRect/>
          <a:stretch>
            <a:fillRect/>
          </a:stretch>
        </p:blipFill>
        <p:spPr bwMode="auto">
          <a:xfrm>
            <a:off x="500288" y="3176016"/>
            <a:ext cx="4198938" cy="2362200"/>
          </a:xfrm>
          <a:prstGeom prst="rect"/>
          <a:noFill/>
          <a:ln w="9525">
            <a:noFill/>
            <a:miter lim="800000"/>
            <a:headEnd/>
            <a:tailEnd/>
          </a:ln>
        </p:spPr>
      </p:pic>
      <p:sp>
        <p:nvSpPr>
          <p:cNvPr id="1048658" name="Прямоугольник 5"/>
          <p:cNvSpPr>
            <a:spLocks noChangeArrowheads="1"/>
          </p:cNvSpPr>
          <p:nvPr/>
        </p:nvSpPr>
        <p:spPr bwMode="auto">
          <a:xfrm>
            <a:off x="228600" y="5562600"/>
            <a:ext cx="4800600" cy="1005840"/>
          </a:xfrm>
          <a:prstGeom prst="rect"/>
          <a:noFill/>
          <a:ln w="9525">
            <a:noFill/>
            <a:miter lim="800000"/>
            <a:headEnd/>
            <a:tailEnd/>
          </a:ln>
        </p:spPr>
        <p:txBody>
          <a:bodyPr>
            <a:spAutoFit/>
          </a:bodyPr>
          <a:p>
            <a:pPr algn="ctr" eaLnBrk="1" hangingPunct="1"/>
            <a:r>
              <a:rPr altLang="ru-RU" dirty="0" sz="2800" lang="ru-RU">
                <a:latin typeface="Monotype Corsiva" pitchFamily="66" charset="0"/>
              </a:rPr>
              <a:t>Наказание провинившегося</a:t>
            </a:r>
          </a:p>
        </p:txBody>
      </p:sp>
      <p:pic>
        <p:nvPicPr>
          <p:cNvPr id="2097170" name="Picture 2"/>
          <p:cNvPicPr>
            <a:picLocks noChangeAspect="1" noChangeArrowheads="1"/>
          </p:cNvPicPr>
          <p:nvPr/>
        </p:nvPicPr>
        <p:blipFill>
          <a:blip xmlns:r="http://schemas.openxmlformats.org/officeDocument/2006/relationships" r:embed="rId2" cstate="print"/>
          <a:srcRect/>
          <a:stretch>
            <a:fillRect/>
          </a:stretch>
        </p:blipFill>
        <p:spPr bwMode="auto">
          <a:xfrm>
            <a:off x="5004048" y="2962275"/>
            <a:ext cx="3384302" cy="3554628"/>
          </a:xfrm>
          <a:prstGeom prst="rect"/>
          <a:noFill/>
          <a:ln w="9525">
            <a:noFill/>
            <a:miter lim="800000"/>
            <a:headEnd/>
            <a:tailEnd/>
          </a:ln>
        </p:spPr>
      </p:pic>
      <p:sp>
        <p:nvSpPr>
          <p:cNvPr id="1048659" name="Прямоугольник 5"/>
          <p:cNvSpPr>
            <a:spLocks noChangeArrowheads="1"/>
          </p:cNvSpPr>
          <p:nvPr/>
        </p:nvSpPr>
        <p:spPr bwMode="auto">
          <a:xfrm>
            <a:off x="4681320" y="2438400"/>
            <a:ext cx="3962400" cy="1005840"/>
          </a:xfrm>
          <a:prstGeom prst="rect"/>
          <a:noFill/>
          <a:ln w="9525">
            <a:noFill/>
            <a:miter lim="800000"/>
            <a:headEnd/>
            <a:tailEnd/>
          </a:ln>
        </p:spPr>
        <p:txBody>
          <a:bodyPr>
            <a:spAutoFit/>
          </a:bodyPr>
          <a:p>
            <a:pPr algn="ctr" eaLnBrk="1" hangingPunct="1"/>
            <a:r>
              <a:rPr altLang="ru-RU" dirty="0" sz="2800" lang="ru-RU">
                <a:latin typeface="Monotype Corsiva" pitchFamily="66" charset="0"/>
              </a:rPr>
              <a:t>Вельможа перед фараоном</a:t>
            </a:r>
          </a:p>
        </p:txBody>
      </p:sp>
    </p:spTree>
  </p:cSld>
  <p:clrMapOvr>
    <a:masterClrMapping/>
  </p:clrMapOvr>
  <p:transition spd="slow">
    <p:comb/>
  </p:transition>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65" name=""/>
        <p:cNvGrpSpPr/>
        <p:nvPr/>
      </p:nvGrpSpPr>
      <p:grpSpPr>
        <a:xfrm>
          <a:off x="0" y="0"/>
          <a:ext cx="0" cy="0"/>
          <a:chOff x="0" y="0"/>
          <a:chExt cx="0" cy="0"/>
        </a:xfrm>
      </p:grpSpPr>
      <p:sp>
        <p:nvSpPr>
          <p:cNvPr id="1048663" name="Rectangle 2"/>
          <p:cNvSpPr>
            <a:spLocks noGrp="1" noChangeArrowheads="1"/>
          </p:cNvSpPr>
          <p:nvPr>
            <p:ph type="title"/>
          </p:nvPr>
        </p:nvSpPr>
        <p:spPr>
          <a:xfrm>
            <a:off x="467544" y="0"/>
            <a:ext cx="8458200" cy="1139825"/>
          </a:xfrm>
        </p:spPr>
        <p:txBody>
          <a:bodyPr>
            <a:normAutofit fontScale="90000"/>
          </a:bodyPr>
          <a:p>
            <a:pPr algn="ctr" eaLnBrk="1" hangingPunct="1"/>
            <a:r>
              <a:rPr altLang="ru-RU" b="1" dirty="0" sz="3800" lang="ru-RU" smtClean="0">
                <a:solidFill>
                  <a:schemeClr val="hlink"/>
                </a:solidFill>
              </a:rPr>
              <a:t>2. Служебные обязанности вельможи.</a:t>
            </a:r>
          </a:p>
        </p:txBody>
      </p:sp>
      <p:sp>
        <p:nvSpPr>
          <p:cNvPr id="1048664" name="TextBox 2"/>
          <p:cNvSpPr txBox="1">
            <a:spLocks noChangeArrowheads="1"/>
          </p:cNvSpPr>
          <p:nvPr/>
        </p:nvSpPr>
        <p:spPr bwMode="auto">
          <a:xfrm>
            <a:off x="228600" y="1295400"/>
            <a:ext cx="8534400" cy="3114040"/>
          </a:xfrm>
          <a:prstGeom prst="rect"/>
          <a:noFill/>
          <a:ln w="9525">
            <a:noFill/>
            <a:miter lim="800000"/>
            <a:headEnd/>
            <a:tailEnd/>
          </a:ln>
        </p:spPr>
        <p:txBody>
          <a:bodyPr>
            <a:spAutoFit/>
          </a:bodyPr>
          <a:p>
            <a:pPr algn="ctr" eaLnBrk="1" hangingPunct="1">
              <a:lnSpc>
                <a:spcPct val="150000"/>
              </a:lnSpc>
            </a:pPr>
            <a:r>
              <a:rPr altLang="ru-RU" dirty="0" sz="2200" lang="ru-RU"/>
              <a:t>Вот какие советы давали в Египте начинающим чиновникам:</a:t>
            </a:r>
          </a:p>
          <a:p>
            <a:pPr algn="ctr" eaLnBrk="1" hangingPunct="1"/>
            <a:r>
              <a:rPr altLang="ru-RU" dirty="0" sz="2200" i="1" lang="ru-RU"/>
              <a:t>«Если ты сидишь за столом у того, кто выше тебя по должности, то бери, когда тебе дают то, что лежит перед тобой. Не смотри на то, что лежит перед тобой. Опускай лицо вниз, когда он тебя приветствует. Смейся, когда он смеется. Это приятно его сердцу. Гни свою спину перед начальником… И тогда в твоем доме будет богатство… Не сиди, если перед тобой стоит тот, кто старше тебя или выше по должности.»</a:t>
            </a:r>
          </a:p>
        </p:txBody>
      </p:sp>
      <p:grpSp>
        <p:nvGrpSpPr>
          <p:cNvPr id="66" name="Группа 5"/>
          <p:cNvGrpSpPr/>
          <p:nvPr/>
        </p:nvGrpSpPr>
        <p:grpSpPr bwMode="auto">
          <a:xfrm>
            <a:off x="533400" y="4724400"/>
            <a:ext cx="8382000" cy="1526540"/>
            <a:chOff x="533400" y="4724400"/>
            <a:chExt cx="8382000" cy="1525885"/>
          </a:xfrm>
        </p:grpSpPr>
        <p:sp>
          <p:nvSpPr>
            <p:cNvPr id="1048665" name="Прямоугольник 6"/>
            <p:cNvSpPr/>
            <p:nvPr/>
          </p:nvSpPr>
          <p:spPr>
            <a:xfrm>
              <a:off x="533400" y="4724400"/>
              <a:ext cx="762000" cy="1525885"/>
            </a:xfrm>
            <a:prstGeom prst="rect"/>
            <a:noFill/>
          </p:spPr>
          <p:txBody>
            <a:bodyPr>
              <a:spAutoFit/>
              <a:scene3d>
                <a:camera prst="orthographicFront"/>
                <a:lightRig dir="tl" rig="glow">
                  <a:rot lat="0" lon="0" rev="5400000"/>
                </a:lightRig>
              </a:scene3d>
              <a:sp3d contourW="12700">
                <a:bevelT w="25400" h="25400"/>
                <a:contourClr>
                  <a:schemeClr val="accent6">
                    <a:shade val="73000"/>
                  </a:schemeClr>
                </a:contourClr>
              </a:sp3d>
            </a:bodyPr>
            <a:p>
              <a:pPr algn="ctr" eaLnBrk="1" hangingPunct="1"/>
              <a:r>
                <a:rPr b="1" dirty="0" sz="9000" lang="ru-RU">
                  <a:ln w="11430"/>
                  <a:solidFill>
                    <a:srgbClr val="008000"/>
                  </a:solidFill>
                  <a:effectLst>
                    <a:outerShdw algn="tl" blurRad="80000" dir="5040000" dist="40000">
                      <a:srgbClr val="000000">
                        <a:alpha val="30000"/>
                      </a:srgbClr>
                    </a:outerShdw>
                  </a:effectLst>
                  <a:latin typeface="Book Antiqua" pitchFamily="18" charset="0"/>
                </a:rPr>
                <a:t>?</a:t>
              </a:r>
            </a:p>
          </p:txBody>
        </p:sp>
        <p:sp>
          <p:nvSpPr>
            <p:cNvPr id="1048666" name="TextBox 7"/>
            <p:cNvSpPr txBox="1">
              <a:spLocks noChangeArrowheads="1"/>
            </p:cNvSpPr>
            <p:nvPr/>
          </p:nvSpPr>
          <p:spPr bwMode="auto">
            <a:xfrm>
              <a:off x="914400" y="4953000"/>
              <a:ext cx="8001000" cy="1157743"/>
            </a:xfrm>
            <a:prstGeom prst="rect"/>
            <a:noFill/>
            <a:ln w="9525">
              <a:noFill/>
              <a:miter lim="800000"/>
              <a:headEnd/>
              <a:tailEnd/>
            </a:ln>
          </p:spPr>
          <p:txBody>
            <a:bodyPr>
              <a:spAutoFit/>
            </a:bodyPr>
            <a:p>
              <a:pPr algn="ctr" eaLnBrk="1" hangingPunct="1"/>
              <a:r>
                <a:rPr altLang="ru-RU" sz="2200" lang="ru-RU"/>
                <a:t>Подумайте, какими качествами должен был обладать чиновник в Египте? </a:t>
              </a:r>
            </a:p>
            <a:p>
              <a:pPr algn="ctr" eaLnBrk="1" hangingPunct="1"/>
              <a:r>
                <a:rPr altLang="ru-RU" sz="2200" lang="ru-RU"/>
                <a:t>Каково ваше мнение о подобных советах?</a:t>
              </a:r>
            </a:p>
          </p:txBody>
        </p:sp>
      </p:grpSp>
    </p:spTree>
  </p:cSld>
  <p:clrMapOvr>
    <a:masterClrMapping/>
  </p:clrMapOvr>
  <p:transition spd="slow">
    <p:comb/>
  </p:transition>
  <p:timing>
    <p:tnLst>
      <p:par>
        <p:cTn dur="indefinite" id="1" nodeType="tmRoot" restart="never">
          <p:childTnLst>
            <p:seq concurrent="1" nextAc="seek">
              <p:cTn dur="indefinite" id="2" nodeType="mainSeq">
                <p:childTnLst>
                  <p:par>
                    <p:cTn fill="hold" id="3" nodeType="clickPar">
                      <p:stCondLst>
                        <p:cond delay="indefinite"/>
                      </p:stCondLst>
                      <p:childTnLst>
                        <p:par>
                          <p:cTn fill="hold" id="4" nodeType="withGroup">
                            <p:stCondLst>
                              <p:cond delay="0"/>
                            </p:stCondLst>
                            <p:childTnLst>
                              <p:par>
                                <p:cTn fill="hold" id="5" nodeType="clickEffect" presetClass="entr" presetID="29" presetSubtype="0">
                                  <p:stCondLst>
                                    <p:cond delay="0"/>
                                  </p:stCondLst>
                                  <p:childTnLst>
                                    <p:set>
                                      <p:cBhvr>
                                        <p:cTn dur="1" fill="hold" id="6">
                                          <p:stCondLst>
                                            <p:cond delay="0"/>
                                          </p:stCondLst>
                                        </p:cTn>
                                        <p:tgtEl>
                                          <p:spTgt spid="66"/>
                                        </p:tgtEl>
                                        <p:attrNameLst>
                                          <p:attrName>style.visibility</p:attrName>
                                        </p:attrNameLst>
                                      </p:cBhvr>
                                      <p:to>
                                        <p:strVal val="visible"/>
                                      </p:to>
                                    </p:set>
                                    <p:anim calcmode="lin" valueType="num">
                                      <p:cBhvr>
                                        <p:cTn dur="1000" fill="hold" id="7"/>
                                        <p:tgtEl>
                                          <p:spTgt spid="66"/>
                                        </p:tgtEl>
                                        <p:attrNameLst>
                                          <p:attrName>ppt_x</p:attrName>
                                        </p:attrNameLst>
                                      </p:cBhvr>
                                      <p:tavLst>
                                        <p:tav tm="0">
                                          <p:val>
                                            <p:strVal val="#ppt_x-.2"/>
                                          </p:val>
                                        </p:tav>
                                        <p:tav tm="100000">
                                          <p:val>
                                            <p:strVal val="#ppt_x"/>
                                          </p:val>
                                        </p:tav>
                                      </p:tavLst>
                                    </p:anim>
                                    <p:anim calcmode="lin" valueType="num">
                                      <p:cBhvr>
                                        <p:cTn dur="1000" fill="hold" id="8"/>
                                        <p:tgtEl>
                                          <p:spTgt spid="66"/>
                                        </p:tgtEl>
                                        <p:attrNameLst>
                                          <p:attrName>ppt_y</p:attrName>
                                        </p:attrNameLst>
                                      </p:cBhvr>
                                      <p:tavLst>
                                        <p:tav tm="0">
                                          <p:val>
                                            <p:strVal val="#ppt_y"/>
                                          </p:val>
                                        </p:tav>
                                        <p:tav tm="100000">
                                          <p:val>
                                            <p:strVal val="#ppt_y"/>
                                          </p:val>
                                        </p:tav>
                                      </p:tavLst>
                                    </p:anim>
                                    <p:animEffect transition="in" filter="wipe(right)" prLst="gradientSize: 0.1">
                                      <p:cBhvr>
                                        <p:cTn dur="1000" id="9"/>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69" name=""/>
        <p:cNvGrpSpPr/>
        <p:nvPr/>
      </p:nvGrpSpPr>
      <p:grpSpPr>
        <a:xfrm>
          <a:off x="0" y="0"/>
          <a:ext cx="0" cy="0"/>
          <a:chOff x="0" y="0"/>
          <a:chExt cx="0" cy="0"/>
        </a:xfrm>
      </p:grpSpPr>
      <p:sp>
        <p:nvSpPr>
          <p:cNvPr id="1048670" name="Заголовок 1"/>
          <p:cNvSpPr>
            <a:spLocks noGrp="1"/>
          </p:cNvSpPr>
          <p:nvPr>
            <p:ph type="title"/>
          </p:nvPr>
        </p:nvSpPr>
        <p:spPr/>
        <p:txBody>
          <a:bodyPr/>
          <a:p>
            <a:r>
              <a:rPr dirty="0" lang="ru-RU" smtClean="0"/>
              <a:t>Приключения </a:t>
            </a:r>
            <a:r>
              <a:rPr dirty="0" lang="ru-RU" err="1" smtClean="0"/>
              <a:t>Синухета</a:t>
            </a:r>
            <a:endParaRPr dirty="0" lang="ru-RU"/>
          </a:p>
        </p:txBody>
      </p:sp>
      <p:sp>
        <p:nvSpPr>
          <p:cNvPr id="1048671" name="Объект 2"/>
          <p:cNvSpPr>
            <a:spLocks noGrp="1"/>
          </p:cNvSpPr>
          <p:nvPr>
            <p:ph idx="1"/>
          </p:nvPr>
        </p:nvSpPr>
        <p:spPr/>
        <p:txBody>
          <a:bodyPr/>
          <a:p>
            <a:r>
              <a:rPr dirty="0" lang="ru-RU" err="1" smtClean="0"/>
              <a:t>Стр</a:t>
            </a:r>
            <a:r>
              <a:rPr dirty="0" lang="ru-RU" smtClean="0"/>
              <a:t> 45-прочитать</a:t>
            </a:r>
            <a:endParaRPr dirty="0" lang="ru-RU"/>
          </a:p>
        </p:txBody>
      </p:sp>
    </p:spTree>
  </p:cSld>
  <p:clrMapOvr>
    <a:masterClrMapping/>
  </p:clrMapOvr>
  <p:transition spd="slow">
    <p:comb/>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70" name=""/>
        <p:cNvGrpSpPr/>
        <p:nvPr/>
      </p:nvGrpSpPr>
      <p:grpSpPr>
        <a:xfrm>
          <a:off x="0" y="0"/>
          <a:ext cx="0" cy="0"/>
          <a:chOff x="0" y="0"/>
          <a:chExt cx="0" cy="0"/>
        </a:xfrm>
      </p:grpSpPr>
      <p:sp>
        <p:nvSpPr>
          <p:cNvPr id="1048672" name="Заголовок 1"/>
          <p:cNvSpPr>
            <a:spLocks noGrp="1"/>
          </p:cNvSpPr>
          <p:nvPr>
            <p:ph type="title"/>
          </p:nvPr>
        </p:nvSpPr>
        <p:spPr>
          <a:xfrm>
            <a:off x="467544" y="980728"/>
            <a:ext cx="8229600" cy="684312"/>
          </a:xfrm>
        </p:spPr>
        <p:txBody>
          <a:bodyPr>
            <a:noAutofit/>
          </a:bodyPr>
          <a:p>
            <a:pPr algn="ctr"/>
            <a:r>
              <a:rPr b="1" dirty="0" sz="3200" lang="ru-RU" smtClean="0">
                <a:solidFill>
                  <a:schemeClr val="accent4">
                    <a:lumMod val="20000"/>
                    <a:lumOff val="80000"/>
                  </a:schemeClr>
                </a:solidFill>
              </a:rPr>
              <a:t> </a:t>
            </a:r>
            <a:r>
              <a:rPr b="1" dirty="0" sz="3200" lang="en-US" smtClean="0">
                <a:solidFill>
                  <a:schemeClr val="accent4">
                    <a:lumMod val="20000"/>
                    <a:lumOff val="80000"/>
                  </a:schemeClr>
                </a:solidFill>
              </a:rPr>
              <a:t/>
            </a:r>
            <a:br>
              <a:rPr b="1" dirty="0" sz="3200" lang="en-US" smtClean="0">
                <a:solidFill>
                  <a:schemeClr val="accent4">
                    <a:lumMod val="20000"/>
                    <a:lumOff val="80000"/>
                  </a:schemeClr>
                </a:solidFill>
              </a:rPr>
            </a:br>
            <a:r>
              <a:rPr b="1" dirty="0" sz="3200" lang="ru-RU" smtClean="0">
                <a:solidFill>
                  <a:schemeClr val="accent4">
                    <a:lumMod val="20000"/>
                    <a:lumOff val="80000"/>
                  </a:schemeClr>
                </a:solidFill>
              </a:rPr>
              <a:t>2. Чем занимались вельможи.</a:t>
            </a:r>
            <a:br>
              <a:rPr b="1" dirty="0" sz="3200" lang="ru-RU" smtClean="0">
                <a:solidFill>
                  <a:schemeClr val="accent4">
                    <a:lumMod val="20000"/>
                    <a:lumOff val="80000"/>
                  </a:schemeClr>
                </a:solidFill>
              </a:rPr>
            </a:br>
            <a:r>
              <a:rPr b="1" dirty="0" sz="3200" lang="ru-RU" u="sng" smtClean="0">
                <a:solidFill>
                  <a:schemeClr val="tx1"/>
                </a:solidFill>
              </a:rPr>
              <a:t>Задание:  </a:t>
            </a:r>
            <a:r>
              <a:rPr b="1" dirty="0" sz="3200" lang="ru-RU" smtClean="0">
                <a:solidFill>
                  <a:schemeClr val="tx2">
                    <a:lumMod val="75000"/>
                  </a:schemeClr>
                </a:solidFill>
              </a:rPr>
              <a:t>Найдите лишние утверждения.</a:t>
            </a:r>
            <a:endParaRPr dirty="0" sz="3200" lang="ru-RU">
              <a:solidFill>
                <a:schemeClr val="tx2">
                  <a:lumMod val="75000"/>
                </a:schemeClr>
              </a:solidFill>
            </a:endParaRPr>
          </a:p>
        </p:txBody>
      </p:sp>
      <p:sp>
        <p:nvSpPr>
          <p:cNvPr id="1048673" name="Прямоугольник 2"/>
          <p:cNvSpPr/>
          <p:nvPr/>
        </p:nvSpPr>
        <p:spPr>
          <a:xfrm>
            <a:off x="323528" y="1700808"/>
            <a:ext cx="8496944" cy="5400040"/>
          </a:xfrm>
          <a:prstGeom prst="rect"/>
        </p:spPr>
        <p:txBody>
          <a:bodyPr wrap="square">
            <a:spAutoFit/>
          </a:bodyPr>
          <a:p>
            <a:pPr indent="-342900" marL="342900">
              <a:buAutoNum type="arabicPeriod"/>
            </a:pPr>
            <a:r>
              <a:rPr dirty="0" sz="2800" lang="ru-RU" smtClean="0"/>
              <a:t>Вельможи выполняли различные поручения фараона.</a:t>
            </a:r>
          </a:p>
          <a:p>
            <a:pPr indent="-342900" marL="342900"/>
            <a:r>
              <a:rPr dirty="0" sz="2800" lang="ru-RU" smtClean="0"/>
              <a:t>2. Вельможа распоряжался работами в царских каменоломнях.</a:t>
            </a:r>
          </a:p>
          <a:p>
            <a:pPr indent="-342900" marL="342900"/>
            <a:r>
              <a:rPr dirty="0" sz="2800" lang="ru-RU" smtClean="0"/>
              <a:t>3. Вельможа обрабатывал землю и строил корабли.</a:t>
            </a:r>
          </a:p>
          <a:p>
            <a:pPr indent="-342900" marL="342900"/>
            <a:r>
              <a:rPr dirty="0" sz="2800" lang="ru-RU" smtClean="0"/>
              <a:t>4. Вельможа вершил суд и расправу.</a:t>
            </a:r>
          </a:p>
          <a:p>
            <a:pPr indent="-342900" marL="342900"/>
            <a:r>
              <a:rPr dirty="0" sz="2800" lang="ru-RU" smtClean="0"/>
              <a:t>5. Вельможа следил за тем , чтобы земледельцы исправно сдавали зерно в казну фараона.</a:t>
            </a:r>
          </a:p>
          <a:p>
            <a:pPr indent="-342900" marL="342900"/>
            <a:r>
              <a:rPr dirty="0" sz="2800" lang="ru-RU" smtClean="0"/>
              <a:t>6. Вельможа  не подчинялся фараону.</a:t>
            </a:r>
          </a:p>
          <a:p>
            <a:pPr indent="-342900" marL="342900"/>
            <a:r>
              <a:rPr dirty="0" sz="2800" lang="ru-RU" smtClean="0"/>
              <a:t>7. Вельможа возглавлял военный поход .</a:t>
            </a:r>
          </a:p>
          <a:p>
            <a:pPr indent="-342900" marL="342900">
              <a:buAutoNum type="arabicPeriod"/>
            </a:pPr>
            <a:endParaRPr dirty="0" lang="ru-RU" smtClean="0"/>
          </a:p>
        </p:txBody>
      </p:sp>
    </p:spTree>
  </p:cSld>
  <p:clrMapOvr>
    <a:masterClrMapping/>
  </p:clrMapOvr>
  <p:transition spd="slow">
    <p:comb/>
  </p:transition>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38" name=""/>
        <p:cNvGrpSpPr/>
        <p:nvPr/>
      </p:nvGrpSpPr>
      <p:grpSpPr>
        <a:xfrm>
          <a:off x="0" y="0"/>
          <a:ext cx="0" cy="0"/>
          <a:chOff x="0" y="0"/>
          <a:chExt cx="0" cy="0"/>
        </a:xfrm>
      </p:grpSpPr>
      <p:sp>
        <p:nvSpPr>
          <p:cNvPr id="1048588" name="Заголовок 1"/>
          <p:cNvSpPr>
            <a:spLocks noGrp="1"/>
          </p:cNvSpPr>
          <p:nvPr>
            <p:ph type="title"/>
          </p:nvPr>
        </p:nvSpPr>
        <p:spPr/>
        <p:txBody>
          <a:bodyPr>
            <a:normAutofit/>
          </a:bodyPr>
          <a:p>
            <a:pPr algn="ctr"/>
            <a:r>
              <a:rPr b="1" dirty="0" sz="5400" lang="ru-RU" smtClean="0">
                <a:solidFill>
                  <a:srgbClr val="FF0000"/>
                </a:solidFill>
              </a:rPr>
              <a:t>Древний Египет</a:t>
            </a:r>
            <a:endParaRPr b="1" dirty="0" sz="5400" lang="ru-RU">
              <a:solidFill>
                <a:srgbClr val="FF0000"/>
              </a:solidFill>
            </a:endParaRPr>
          </a:p>
        </p:txBody>
      </p:sp>
      <p:pic>
        <p:nvPicPr>
          <p:cNvPr id="2097152" name="Picture 2" descr="C:\Users\User\Desktop\Cities_Pyramids_Egypt_Africa_Desert_003604_27.jpg"/>
          <p:cNvPicPr>
            <a:picLocks noChangeAspect="1" noChangeArrowheads="1"/>
          </p:cNvPicPr>
          <p:nvPr/>
        </p:nvPicPr>
        <p:blipFill>
          <a:blip xmlns:r="http://schemas.openxmlformats.org/officeDocument/2006/relationships" r:embed="rId1" cstate="print"/>
          <a:srcRect/>
          <a:stretch>
            <a:fillRect/>
          </a:stretch>
        </p:blipFill>
        <p:spPr bwMode="auto">
          <a:xfrm>
            <a:off x="323528" y="1484784"/>
            <a:ext cx="8479318" cy="4968552"/>
          </a:xfrm>
          <a:prstGeom prst="rect"/>
          <a:noFill/>
        </p:spPr>
      </p:pic>
    </p:spTree>
  </p:cSld>
  <p:clrMapOvr>
    <a:masterClrMapping/>
  </p:clrMapOvr>
  <p:transition spd="slow">
    <p:comb/>
  </p:transition>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71" name=""/>
        <p:cNvGrpSpPr/>
        <p:nvPr/>
      </p:nvGrpSpPr>
      <p:grpSpPr>
        <a:xfrm>
          <a:off x="0" y="0"/>
          <a:ext cx="0" cy="0"/>
          <a:chOff x="0" y="0"/>
          <a:chExt cx="0" cy="0"/>
        </a:xfrm>
      </p:grpSpPr>
      <p:sp>
        <p:nvSpPr>
          <p:cNvPr id="1048674" name="Заголовок 1"/>
          <p:cNvSpPr>
            <a:spLocks noGrp="1"/>
          </p:cNvSpPr>
          <p:nvPr>
            <p:ph type="title"/>
          </p:nvPr>
        </p:nvSpPr>
        <p:spPr/>
        <p:txBody>
          <a:bodyPr>
            <a:normAutofit/>
          </a:bodyPr>
          <a:p>
            <a:pPr algn="ctr"/>
            <a:r>
              <a:rPr b="1" dirty="0" sz="3200" lang="ru-RU" smtClean="0">
                <a:solidFill>
                  <a:schemeClr val="tx2">
                    <a:lumMod val="75000"/>
                  </a:schemeClr>
                </a:solidFill>
              </a:rPr>
              <a:t>Проблемный вопрос:</a:t>
            </a:r>
            <a:endParaRPr b="1" dirty="0" sz="3200" lang="ru-RU">
              <a:solidFill>
                <a:schemeClr val="tx2">
                  <a:lumMod val="75000"/>
                </a:schemeClr>
              </a:solidFill>
            </a:endParaRPr>
          </a:p>
        </p:txBody>
      </p:sp>
      <p:sp>
        <p:nvSpPr>
          <p:cNvPr id="1048675" name="Прямоугольник 2"/>
          <p:cNvSpPr/>
          <p:nvPr/>
        </p:nvSpPr>
        <p:spPr>
          <a:xfrm>
            <a:off x="1043608" y="2348880"/>
            <a:ext cx="7218680" cy="675640"/>
          </a:xfrm>
          <a:prstGeom prst="rect"/>
        </p:spPr>
        <p:txBody>
          <a:bodyPr wrap="none">
            <a:spAutoFit/>
          </a:bodyPr>
          <a:p>
            <a:r>
              <a:rPr dirty="0" sz="3600" lang="ru-RU" smtClean="0"/>
              <a:t>Как жили египетские вельможи?</a:t>
            </a:r>
            <a:endParaRPr dirty="0" sz="3600" lang="ru-RU"/>
          </a:p>
        </p:txBody>
      </p:sp>
    </p:spTree>
  </p:cSld>
  <p:clrMapOvr>
    <a:masterClrMapping/>
  </p:clrMapOvr>
  <p:transition spd="slow">
    <p:comb/>
  </p:transition>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72" name=""/>
        <p:cNvGrpSpPr/>
        <p:nvPr/>
      </p:nvGrpSpPr>
      <p:grpSpPr>
        <a:xfrm>
          <a:off x="0" y="0"/>
          <a:ext cx="0" cy="0"/>
          <a:chOff x="0" y="0"/>
          <a:chExt cx="0" cy="0"/>
        </a:xfrm>
      </p:grpSpPr>
      <p:sp>
        <p:nvSpPr>
          <p:cNvPr id="1048676" name="Заголовок 1"/>
          <p:cNvSpPr>
            <a:spLocks noGrp="1"/>
          </p:cNvSpPr>
          <p:nvPr>
            <p:ph type="title"/>
          </p:nvPr>
        </p:nvSpPr>
        <p:spPr>
          <a:xfrm>
            <a:off x="467544" y="1268760"/>
            <a:ext cx="8229600" cy="1219200"/>
          </a:xfrm>
        </p:spPr>
        <p:txBody>
          <a:bodyPr>
            <a:normAutofit fontScale="90000"/>
          </a:bodyPr>
          <a:p>
            <a:pPr algn="ctr"/>
            <a:r>
              <a:rPr b="1" dirty="0" lang="ru-RU" err="1" smtClean="0">
                <a:solidFill>
                  <a:srgbClr val="FFFF00"/>
                </a:solidFill>
              </a:rPr>
              <a:t>Синквейн</a:t>
            </a:r>
            <a:r>
              <a:rPr b="1" dirty="0" lang="ru-RU" smtClean="0">
                <a:solidFill>
                  <a:srgbClr val="FFFF00"/>
                </a:solidFill>
              </a:rPr>
              <a:t/>
            </a:r>
            <a:br>
              <a:rPr b="1" dirty="0" lang="ru-RU" smtClean="0">
                <a:solidFill>
                  <a:srgbClr val="FFFF00"/>
                </a:solidFill>
              </a:rPr>
            </a:br>
            <a:r>
              <a:rPr b="1" dirty="0" lang="ru-RU" smtClean="0">
                <a:solidFill>
                  <a:srgbClr val="FFFF00"/>
                </a:solidFill>
              </a:rPr>
              <a:t/>
            </a:r>
            <a:br>
              <a:rPr b="1" dirty="0" lang="ru-RU" smtClean="0">
                <a:solidFill>
                  <a:srgbClr val="FFFF00"/>
                </a:solidFill>
              </a:rPr>
            </a:br>
            <a:r>
              <a:rPr b="1" dirty="0" lang="ru-RU" smtClean="0">
                <a:solidFill>
                  <a:schemeClr val="tx1"/>
                </a:solidFill>
              </a:rPr>
              <a:t> </a:t>
            </a:r>
            <a:endParaRPr b="1" dirty="0" lang="ru-RU">
              <a:solidFill>
                <a:schemeClr val="tx1"/>
              </a:solidFill>
            </a:endParaRPr>
          </a:p>
        </p:txBody>
      </p:sp>
      <p:sp>
        <p:nvSpPr>
          <p:cNvPr id="1048677" name="Текст 7"/>
          <p:cNvSpPr txBox="1"/>
          <p:nvPr/>
        </p:nvSpPr>
        <p:spPr>
          <a:xfrm>
            <a:off x="395536" y="1772816"/>
            <a:ext cx="8496944" cy="3814936"/>
          </a:xfrm>
          <a:prstGeom prst="rect"/>
        </p:spPr>
        <p:txBody>
          <a:bodyPr anchor="ctr"/>
          <a:p>
            <a:pPr algn="l" defTabSz="914400" eaLnBrk="1" fontAlgn="auto" hangingPunct="1" indent="-274320" latinLnBrk="0" lvl="0" marL="274320" marR="0" rtl="0">
              <a:lnSpc>
                <a:spcPct val="100000"/>
              </a:lnSpc>
              <a:spcBef>
                <a:spcPts val="600"/>
              </a:spcBef>
              <a:spcAft>
                <a:spcPts val="0"/>
              </a:spcAft>
              <a:buClrTx/>
              <a:buSzPct val="85000"/>
            </a:pPr>
            <a:r>
              <a:rPr baseline="0" b="0" cap="none" dirty="0" sz="2600" i="0" kern="1200" kumimoji="0" lang="ru-RU" noProof="0" normalizeH="0" spc="0" strike="noStrike" u="none" smtClean="0">
                <a:ln>
                  <a:noFill/>
                </a:ln>
                <a:solidFill>
                  <a:schemeClr val="tx1"/>
                </a:solidFill>
                <a:effectLst/>
                <a:uLnTx/>
                <a:uFillTx/>
                <a:latin typeface="+mn-lt"/>
                <a:ea typeface="+mn-ea"/>
                <a:cs typeface="+mn-cs"/>
              </a:rPr>
              <a:t>1</a:t>
            </a:r>
            <a:r>
              <a:rPr b="0" cap="none" dirty="0" sz="2600" i="0" kern="1200" kumimoji="0" lang="ru-RU" noProof="0" normalizeH="0" spc="0" strike="noStrike" u="none" smtClean="0">
                <a:ln>
                  <a:noFill/>
                </a:ln>
                <a:solidFill>
                  <a:schemeClr val="tx1"/>
                </a:solidFill>
                <a:effectLst/>
                <a:uLnTx/>
                <a:uFillTx/>
                <a:latin typeface="+mn-lt"/>
                <a:ea typeface="+mn-ea"/>
                <a:cs typeface="+mn-cs"/>
              </a:rPr>
              <a:t> строка: Вельможа</a:t>
            </a:r>
          </a:p>
          <a:p>
            <a:pPr algn="l" defTabSz="914400" eaLnBrk="1" fontAlgn="auto" hangingPunct="1" indent="-274320" latinLnBrk="0" lvl="0" marL="274320" marR="0" rtl="0">
              <a:lnSpc>
                <a:spcPct val="100000"/>
              </a:lnSpc>
              <a:spcBef>
                <a:spcPts val="600"/>
              </a:spcBef>
              <a:spcAft>
                <a:spcPts val="0"/>
              </a:spcAft>
              <a:buClrTx/>
              <a:buSzPct val="85000"/>
            </a:pPr>
            <a:r>
              <a:rPr baseline="0" dirty="0" sz="2600" lang="ru-RU" smtClean="0"/>
              <a:t>2</a:t>
            </a:r>
            <a:r>
              <a:rPr dirty="0" sz="2600" lang="ru-RU" smtClean="0"/>
              <a:t> строка: 2 имя прилагательных (какой?)</a:t>
            </a:r>
          </a:p>
          <a:p>
            <a:pPr algn="l" defTabSz="914400" eaLnBrk="1" fontAlgn="auto" hangingPunct="1" indent="-274320" latinLnBrk="0" lvl="0" marL="274320" marR="0" rtl="0">
              <a:lnSpc>
                <a:spcPct val="100000"/>
              </a:lnSpc>
              <a:spcBef>
                <a:spcPts val="600"/>
              </a:spcBef>
              <a:spcAft>
                <a:spcPts val="0"/>
              </a:spcAft>
              <a:buClrTx/>
              <a:buSzPct val="85000"/>
            </a:pPr>
            <a:r>
              <a:rPr baseline="0" b="0" cap="none" dirty="0" sz="2600" i="0" kern="1200" kumimoji="0" lang="ru-RU" noProof="0" normalizeH="0" spc="0" strike="noStrike" u="none" smtClean="0">
                <a:ln>
                  <a:noFill/>
                </a:ln>
                <a:solidFill>
                  <a:schemeClr val="tx1"/>
                </a:solidFill>
                <a:effectLst/>
                <a:uLnTx/>
                <a:uFillTx/>
                <a:latin typeface="+mn-lt"/>
                <a:ea typeface="+mn-ea"/>
                <a:cs typeface="+mn-cs"/>
              </a:rPr>
              <a:t>3 строка: 2-3 глагола (что делает?)</a:t>
            </a:r>
          </a:p>
          <a:p>
            <a:pPr algn="l" defTabSz="914400" eaLnBrk="1" fontAlgn="auto" hangingPunct="1" indent="-274320" latinLnBrk="0" lvl="0" marL="274320" marR="0" rtl="0">
              <a:lnSpc>
                <a:spcPct val="100000"/>
              </a:lnSpc>
              <a:spcBef>
                <a:spcPts val="600"/>
              </a:spcBef>
              <a:spcAft>
                <a:spcPts val="0"/>
              </a:spcAft>
              <a:buClrTx/>
              <a:buSzPct val="85000"/>
            </a:pPr>
            <a:r>
              <a:rPr dirty="0" sz="2600" lang="ru-RU" smtClean="0"/>
              <a:t>4 строка: фраза или предложение по теме</a:t>
            </a:r>
          </a:p>
          <a:p>
            <a:pPr algn="l" defTabSz="914400" eaLnBrk="1" fontAlgn="auto" hangingPunct="1" indent="-274320" latinLnBrk="0" lvl="0" marL="274320" marR="0" rtl="0">
              <a:lnSpc>
                <a:spcPct val="100000"/>
              </a:lnSpc>
              <a:spcBef>
                <a:spcPts val="600"/>
              </a:spcBef>
              <a:spcAft>
                <a:spcPts val="0"/>
              </a:spcAft>
              <a:buClrTx/>
              <a:buSzPct val="85000"/>
            </a:pPr>
            <a:r>
              <a:rPr baseline="0" b="0" cap="none" dirty="0" sz="2600" i="0" kern="1200" kumimoji="0" lang="ru-RU" noProof="0" normalizeH="0" spc="0" strike="noStrike" u="none" smtClean="0">
                <a:ln>
                  <a:noFill/>
                </a:ln>
                <a:solidFill>
                  <a:schemeClr val="tx1"/>
                </a:solidFill>
                <a:effectLst/>
                <a:uLnTx/>
                <a:uFillTx/>
                <a:latin typeface="+mn-lt"/>
                <a:ea typeface="+mn-ea"/>
                <a:cs typeface="+mn-cs"/>
              </a:rPr>
              <a:t>5</a:t>
            </a:r>
            <a:r>
              <a:rPr b="0" cap="none" dirty="0" sz="2600" i="0" kern="1200" kumimoji="0" lang="ru-RU" noProof="0" normalizeH="0" spc="0" strike="noStrike" u="none" smtClean="0">
                <a:ln>
                  <a:noFill/>
                </a:ln>
                <a:solidFill>
                  <a:schemeClr val="tx1"/>
                </a:solidFill>
                <a:effectLst/>
                <a:uLnTx/>
                <a:uFillTx/>
                <a:latin typeface="+mn-lt"/>
                <a:ea typeface="+mn-ea"/>
                <a:cs typeface="+mn-cs"/>
              </a:rPr>
              <a:t> строка: имя существительное, связанное  со  словом первой строки.</a:t>
            </a:r>
            <a:endParaRPr baseline="0" b="0" cap="none" dirty="0" sz="2600" i="0" kern="1200" kumimoji="0" lang="ru-RU" noProof="0" normalizeH="0" spc="0" strike="noStrike" u="none">
              <a:ln>
                <a:noFill/>
              </a:ln>
              <a:solidFill>
                <a:schemeClr val="tx1"/>
              </a:solidFill>
              <a:effectLst/>
              <a:uLnTx/>
              <a:uFillTx/>
              <a:latin typeface="+mn-lt"/>
              <a:ea typeface="+mn-ea"/>
              <a:cs typeface="+mn-cs"/>
            </a:endParaRPr>
          </a:p>
        </p:txBody>
      </p:sp>
    </p:spTree>
  </p:cSld>
  <p:clrMapOvr>
    <a:masterClrMapping/>
  </p:clrMapOvr>
  <p:transition spd="slow">
    <p:comb/>
  </p:transition>
  <p:timing>
    <p:tnLst>
      <p:par>
        <p:cTn dur="indefinite" id="1" nodeType="tmRoot" restart="never">
          <p:childTnLst>
            <p:seq concurrent="1" nextAc="seek">
              <p:cTn dur="indefinite" id="2" nodeType="mainSeq">
                <p:childTnLst>
                  <p:par>
                    <p:cTn fill="hold" id="3">
                      <p:stCondLst>
                        <p:cond delay="indefinite"/>
                      </p:stCondLst>
                      <p:childTnLst>
                        <p:par>
                          <p:cTn fill="hold" id="4">
                            <p:stCondLst>
                              <p:cond delay="0"/>
                            </p:stCondLst>
                            <p:childTnLst>
                              <p:par>
                                <p:cTn fill="hold" grpId="0" id="5" nodeType="clickEffect" presetClass="entr" presetID="7" presetSubtype="4">
                                  <p:stCondLst>
                                    <p:cond delay="0"/>
                                  </p:stCondLst>
                                  <p:childTnLst>
                                    <p:set>
                                      <p:cBhvr>
                                        <p:cTn dur="1" fill="hold" id="6">
                                          <p:stCondLst>
                                            <p:cond delay="0"/>
                                          </p:stCondLst>
                                        </p:cTn>
                                        <p:tgtEl>
                                          <p:spTgt spid="1048677">
                                            <p:txEl>
                                              <p:pRg st="0" end="0"/>
                                            </p:txEl>
                                          </p:spTgt>
                                        </p:tgtEl>
                                        <p:attrNameLst>
                                          <p:attrName>style.visibility</p:attrName>
                                        </p:attrNameLst>
                                      </p:cBhvr>
                                      <p:to>
                                        <p:strVal val="visible"/>
                                      </p:to>
                                    </p:set>
                                    <p:anim calcmode="lin" valueType="num">
                                      <p:cBhvr additive="base">
                                        <p:cTn dur="5000" fill="hold" id="7"/>
                                        <p:tgtEl>
                                          <p:spTgt spid="1048677">
                                            <p:txEl>
                                              <p:pRg st="0" end="0"/>
                                            </p:txEl>
                                          </p:spTgt>
                                        </p:tgtEl>
                                        <p:attrNameLst>
                                          <p:attrName>ppt_x</p:attrName>
                                        </p:attrNameLst>
                                      </p:cBhvr>
                                      <p:tavLst>
                                        <p:tav tm="0">
                                          <p:val>
                                            <p:strVal val="#ppt_x"/>
                                          </p:val>
                                        </p:tav>
                                        <p:tav tm="100000">
                                          <p:val>
                                            <p:strVal val="#ppt_x"/>
                                          </p:val>
                                        </p:tav>
                                      </p:tavLst>
                                    </p:anim>
                                    <p:anim calcmode="lin" valueType="num">
                                      <p:cBhvr additive="base">
                                        <p:cTn dur="5000" fill="hold" id="8"/>
                                        <p:tgtEl>
                                          <p:spTgt spid="104867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fill="hold" id="9">
                      <p:stCondLst>
                        <p:cond delay="indefinite"/>
                      </p:stCondLst>
                      <p:childTnLst>
                        <p:par>
                          <p:cTn fill="hold" id="10">
                            <p:stCondLst>
                              <p:cond delay="0"/>
                            </p:stCondLst>
                            <p:childTnLst>
                              <p:par>
                                <p:cTn fill="hold" grpId="0" id="11" nodeType="clickEffect" presetClass="entr" presetID="7" presetSubtype="4">
                                  <p:stCondLst>
                                    <p:cond delay="0"/>
                                  </p:stCondLst>
                                  <p:childTnLst>
                                    <p:set>
                                      <p:cBhvr>
                                        <p:cTn dur="1" fill="hold" id="12">
                                          <p:stCondLst>
                                            <p:cond delay="0"/>
                                          </p:stCondLst>
                                        </p:cTn>
                                        <p:tgtEl>
                                          <p:spTgt spid="1048677">
                                            <p:txEl>
                                              <p:pRg st="1" end="1"/>
                                            </p:txEl>
                                          </p:spTgt>
                                        </p:tgtEl>
                                        <p:attrNameLst>
                                          <p:attrName>style.visibility</p:attrName>
                                        </p:attrNameLst>
                                      </p:cBhvr>
                                      <p:to>
                                        <p:strVal val="visible"/>
                                      </p:to>
                                    </p:set>
                                    <p:anim calcmode="lin" valueType="num">
                                      <p:cBhvr additive="base">
                                        <p:cTn dur="5000" fill="hold" id="13"/>
                                        <p:tgtEl>
                                          <p:spTgt spid="1048677">
                                            <p:txEl>
                                              <p:pRg st="1" end="1"/>
                                            </p:txEl>
                                          </p:spTgt>
                                        </p:tgtEl>
                                        <p:attrNameLst>
                                          <p:attrName>ppt_x</p:attrName>
                                        </p:attrNameLst>
                                      </p:cBhvr>
                                      <p:tavLst>
                                        <p:tav tm="0">
                                          <p:val>
                                            <p:strVal val="#ppt_x"/>
                                          </p:val>
                                        </p:tav>
                                        <p:tav tm="100000">
                                          <p:val>
                                            <p:strVal val="#ppt_x"/>
                                          </p:val>
                                        </p:tav>
                                      </p:tavLst>
                                    </p:anim>
                                    <p:anim calcmode="lin" valueType="num">
                                      <p:cBhvr additive="base">
                                        <p:cTn dur="5000" fill="hold" id="14"/>
                                        <p:tgtEl>
                                          <p:spTgt spid="104867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fill="hold" id="15">
                      <p:stCondLst>
                        <p:cond delay="indefinite"/>
                      </p:stCondLst>
                      <p:childTnLst>
                        <p:par>
                          <p:cTn fill="hold" id="16">
                            <p:stCondLst>
                              <p:cond delay="0"/>
                            </p:stCondLst>
                            <p:childTnLst>
                              <p:par>
                                <p:cTn fill="hold" grpId="0" id="17" nodeType="clickEffect" presetClass="entr" presetID="7" presetSubtype="4">
                                  <p:stCondLst>
                                    <p:cond delay="0"/>
                                  </p:stCondLst>
                                  <p:childTnLst>
                                    <p:set>
                                      <p:cBhvr>
                                        <p:cTn dur="1" fill="hold" id="18">
                                          <p:stCondLst>
                                            <p:cond delay="0"/>
                                          </p:stCondLst>
                                        </p:cTn>
                                        <p:tgtEl>
                                          <p:spTgt spid="1048677">
                                            <p:txEl>
                                              <p:pRg st="2" end="2"/>
                                            </p:txEl>
                                          </p:spTgt>
                                        </p:tgtEl>
                                        <p:attrNameLst>
                                          <p:attrName>style.visibility</p:attrName>
                                        </p:attrNameLst>
                                      </p:cBhvr>
                                      <p:to>
                                        <p:strVal val="visible"/>
                                      </p:to>
                                    </p:set>
                                    <p:anim calcmode="lin" valueType="num">
                                      <p:cBhvr additive="base">
                                        <p:cTn dur="5000" fill="hold" id="19"/>
                                        <p:tgtEl>
                                          <p:spTgt spid="1048677">
                                            <p:txEl>
                                              <p:pRg st="2" end="2"/>
                                            </p:txEl>
                                          </p:spTgt>
                                        </p:tgtEl>
                                        <p:attrNameLst>
                                          <p:attrName>ppt_x</p:attrName>
                                        </p:attrNameLst>
                                      </p:cBhvr>
                                      <p:tavLst>
                                        <p:tav tm="0">
                                          <p:val>
                                            <p:strVal val="#ppt_x"/>
                                          </p:val>
                                        </p:tav>
                                        <p:tav tm="100000">
                                          <p:val>
                                            <p:strVal val="#ppt_x"/>
                                          </p:val>
                                        </p:tav>
                                      </p:tavLst>
                                    </p:anim>
                                    <p:anim calcmode="lin" valueType="num">
                                      <p:cBhvr additive="base">
                                        <p:cTn dur="5000" fill="hold" id="20"/>
                                        <p:tgtEl>
                                          <p:spTgt spid="104867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fill="hold" id="21">
                      <p:stCondLst>
                        <p:cond delay="indefinite"/>
                      </p:stCondLst>
                      <p:childTnLst>
                        <p:par>
                          <p:cTn fill="hold" id="22">
                            <p:stCondLst>
                              <p:cond delay="0"/>
                            </p:stCondLst>
                            <p:childTnLst>
                              <p:par>
                                <p:cTn fill="hold" grpId="0" id="23" nodeType="clickEffect" presetClass="entr" presetID="7" presetSubtype="4">
                                  <p:stCondLst>
                                    <p:cond delay="0"/>
                                  </p:stCondLst>
                                  <p:childTnLst>
                                    <p:set>
                                      <p:cBhvr>
                                        <p:cTn dur="1" fill="hold" id="24">
                                          <p:stCondLst>
                                            <p:cond delay="0"/>
                                          </p:stCondLst>
                                        </p:cTn>
                                        <p:tgtEl>
                                          <p:spTgt spid="1048677">
                                            <p:txEl>
                                              <p:pRg st="3" end="3"/>
                                            </p:txEl>
                                          </p:spTgt>
                                        </p:tgtEl>
                                        <p:attrNameLst>
                                          <p:attrName>style.visibility</p:attrName>
                                        </p:attrNameLst>
                                      </p:cBhvr>
                                      <p:to>
                                        <p:strVal val="visible"/>
                                      </p:to>
                                    </p:set>
                                    <p:anim calcmode="lin" valueType="num">
                                      <p:cBhvr additive="base">
                                        <p:cTn dur="5000" fill="hold" id="25"/>
                                        <p:tgtEl>
                                          <p:spTgt spid="1048677">
                                            <p:txEl>
                                              <p:pRg st="3" end="3"/>
                                            </p:txEl>
                                          </p:spTgt>
                                        </p:tgtEl>
                                        <p:attrNameLst>
                                          <p:attrName>ppt_x</p:attrName>
                                        </p:attrNameLst>
                                      </p:cBhvr>
                                      <p:tavLst>
                                        <p:tav tm="0">
                                          <p:val>
                                            <p:strVal val="#ppt_x"/>
                                          </p:val>
                                        </p:tav>
                                        <p:tav tm="100000">
                                          <p:val>
                                            <p:strVal val="#ppt_x"/>
                                          </p:val>
                                        </p:tav>
                                      </p:tavLst>
                                    </p:anim>
                                    <p:anim calcmode="lin" valueType="num">
                                      <p:cBhvr additive="base">
                                        <p:cTn dur="5000" fill="hold" id="26"/>
                                        <p:tgtEl>
                                          <p:spTgt spid="104867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fill="hold" id="27">
                      <p:stCondLst>
                        <p:cond delay="indefinite"/>
                      </p:stCondLst>
                      <p:childTnLst>
                        <p:par>
                          <p:cTn fill="hold" id="28">
                            <p:stCondLst>
                              <p:cond delay="0"/>
                            </p:stCondLst>
                            <p:childTnLst>
                              <p:par>
                                <p:cTn fill="hold" grpId="0" id="29" nodeType="clickEffect" presetClass="entr" presetID="7" presetSubtype="4">
                                  <p:stCondLst>
                                    <p:cond delay="0"/>
                                  </p:stCondLst>
                                  <p:childTnLst>
                                    <p:set>
                                      <p:cBhvr>
                                        <p:cTn dur="1" fill="hold" id="30">
                                          <p:stCondLst>
                                            <p:cond delay="0"/>
                                          </p:stCondLst>
                                        </p:cTn>
                                        <p:tgtEl>
                                          <p:spTgt spid="1048677">
                                            <p:txEl>
                                              <p:pRg st="4" end="4"/>
                                            </p:txEl>
                                          </p:spTgt>
                                        </p:tgtEl>
                                        <p:attrNameLst>
                                          <p:attrName>style.visibility</p:attrName>
                                        </p:attrNameLst>
                                      </p:cBhvr>
                                      <p:to>
                                        <p:strVal val="visible"/>
                                      </p:to>
                                    </p:set>
                                    <p:anim calcmode="lin" valueType="num">
                                      <p:cBhvr additive="base">
                                        <p:cTn dur="5000" fill="hold" id="31"/>
                                        <p:tgtEl>
                                          <p:spTgt spid="1048677">
                                            <p:txEl>
                                              <p:pRg st="4" end="4"/>
                                            </p:txEl>
                                          </p:spTgt>
                                        </p:tgtEl>
                                        <p:attrNameLst>
                                          <p:attrName>ppt_x</p:attrName>
                                        </p:attrNameLst>
                                      </p:cBhvr>
                                      <p:tavLst>
                                        <p:tav tm="0">
                                          <p:val>
                                            <p:strVal val="#ppt_x"/>
                                          </p:val>
                                        </p:tav>
                                        <p:tav tm="100000">
                                          <p:val>
                                            <p:strVal val="#ppt_x"/>
                                          </p:val>
                                        </p:tav>
                                      </p:tavLst>
                                    </p:anim>
                                    <p:anim calcmode="lin" valueType="num">
                                      <p:cBhvr additive="base">
                                        <p:cTn dur="5000" fill="hold" id="32"/>
                                        <p:tgtEl>
                                          <p:spTgt spid="104867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7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73" name=""/>
        <p:cNvGrpSpPr/>
        <p:nvPr/>
      </p:nvGrpSpPr>
      <p:grpSpPr>
        <a:xfrm>
          <a:off x="0" y="0"/>
          <a:ext cx="0" cy="0"/>
          <a:chOff x="0" y="0"/>
          <a:chExt cx="0" cy="0"/>
        </a:xfrm>
      </p:grpSpPr>
      <p:sp>
        <p:nvSpPr>
          <p:cNvPr id="1048678" name="Заголовок 1"/>
          <p:cNvSpPr>
            <a:spLocks noGrp="1"/>
          </p:cNvSpPr>
          <p:nvPr>
            <p:ph type="title"/>
          </p:nvPr>
        </p:nvSpPr>
        <p:spPr>
          <a:xfrm>
            <a:off x="395536" y="3645024"/>
            <a:ext cx="7941568" cy="1219200"/>
          </a:xfrm>
        </p:spPr>
        <p:txBody>
          <a:bodyPr>
            <a:normAutofit fontScale="90000"/>
          </a:bodyPr>
          <a:p>
            <a:r>
              <a:rPr b="1" dirty="0" lang="ru-RU" smtClean="0">
                <a:solidFill>
                  <a:srgbClr val="FFFF00"/>
                </a:solidFill>
              </a:rPr>
              <a:t/>
            </a:r>
            <a:br>
              <a:rPr b="1" dirty="0" lang="ru-RU" smtClean="0">
                <a:solidFill>
                  <a:srgbClr val="FFFF00"/>
                </a:solidFill>
              </a:rPr>
            </a:br>
            <a:r>
              <a:rPr b="1" dirty="0" lang="ru-RU" smtClean="0">
                <a:solidFill>
                  <a:srgbClr val="FFFF00"/>
                </a:solidFill>
              </a:rPr>
              <a:t>                    Домашнее задание:</a:t>
            </a:r>
            <a:br>
              <a:rPr b="1" dirty="0" lang="ru-RU" smtClean="0">
                <a:solidFill>
                  <a:srgbClr val="FFFF00"/>
                </a:solidFill>
              </a:rPr>
            </a:br>
            <a:r>
              <a:rPr b="1" dirty="0" lang="ru-RU" smtClean="0">
                <a:solidFill>
                  <a:schemeClr val="tx1">
                    <a:lumMod val="95000"/>
                  </a:schemeClr>
                </a:solidFill>
              </a:rPr>
              <a:t>- прочитать параграф 8;</a:t>
            </a:r>
            <a:br>
              <a:rPr b="1" dirty="0" lang="ru-RU" smtClean="0">
                <a:solidFill>
                  <a:schemeClr val="tx1">
                    <a:lumMod val="95000"/>
                  </a:schemeClr>
                </a:solidFill>
              </a:rPr>
            </a:br>
            <a:r>
              <a:rPr b="1" dirty="0" lang="ru-RU" smtClean="0">
                <a:solidFill>
                  <a:schemeClr val="tx1">
                    <a:lumMod val="95000"/>
                  </a:schemeClr>
                </a:solidFill>
              </a:rPr>
              <a:t>-</a:t>
            </a:r>
            <a:r>
              <a:rPr b="1" dirty="0" lang="ru-RU" err="1" smtClean="0">
                <a:solidFill>
                  <a:schemeClr val="tx1">
                    <a:lumMod val="95000"/>
                  </a:schemeClr>
                </a:solidFill>
              </a:rPr>
              <a:t>стр</a:t>
            </a:r>
            <a:r>
              <a:rPr b="1" dirty="0" lang="ru-RU" smtClean="0">
                <a:solidFill>
                  <a:schemeClr val="tx1">
                    <a:lumMod val="95000"/>
                  </a:schemeClr>
                </a:solidFill>
              </a:rPr>
              <a:t> 46 «Проверь себя»- устно</a:t>
            </a:r>
            <a:br>
              <a:rPr b="1" dirty="0" lang="ru-RU" smtClean="0">
                <a:solidFill>
                  <a:schemeClr val="tx1">
                    <a:lumMod val="95000"/>
                  </a:schemeClr>
                </a:solidFill>
              </a:rPr>
            </a:br>
            <a:r>
              <a:rPr b="1" dirty="0" lang="ru-RU" smtClean="0">
                <a:solidFill>
                  <a:schemeClr val="tx1">
                    <a:lumMod val="95000"/>
                  </a:schemeClr>
                </a:solidFill>
              </a:rPr>
              <a:t>прочитать документ Приключения </a:t>
            </a:r>
            <a:r>
              <a:rPr b="1" dirty="0" lang="ru-RU" err="1" smtClean="0">
                <a:solidFill>
                  <a:schemeClr val="tx1">
                    <a:lumMod val="95000"/>
                  </a:schemeClr>
                </a:solidFill>
              </a:rPr>
              <a:t>Синухета</a:t>
            </a:r>
            <a:r>
              <a:rPr b="1" dirty="0" lang="ru-RU" smtClean="0">
                <a:solidFill>
                  <a:schemeClr val="tx1">
                    <a:lumMod val="95000"/>
                  </a:schemeClr>
                </a:solidFill>
              </a:rPr>
              <a:t>-ответить на вопросы письменно на </a:t>
            </a:r>
            <a:r>
              <a:rPr b="1" dirty="0" lang="ru-RU" err="1" smtClean="0">
                <a:solidFill>
                  <a:schemeClr val="tx1">
                    <a:lumMod val="95000"/>
                  </a:schemeClr>
                </a:solidFill>
              </a:rPr>
              <a:t>стр</a:t>
            </a:r>
            <a:r>
              <a:rPr b="1" dirty="0" lang="ru-RU" smtClean="0">
                <a:solidFill>
                  <a:schemeClr val="tx1">
                    <a:lumMod val="95000"/>
                  </a:schemeClr>
                </a:solidFill>
              </a:rPr>
              <a:t> 46</a:t>
            </a:r>
            <a:r>
              <a:rPr b="1" dirty="0" lang="ru-RU" smtClean="0">
                <a:solidFill>
                  <a:schemeClr val="tx1">
                    <a:lumMod val="95000"/>
                  </a:schemeClr>
                </a:solidFill>
              </a:rPr>
              <a:t>.</a:t>
            </a:r>
            <a:endParaRPr b="1" dirty="0" lang="ru-RU">
              <a:solidFill>
                <a:schemeClr val="tx1">
                  <a:lumMod val="95000"/>
                </a:schemeClr>
              </a:solidFill>
            </a:endParaRPr>
          </a:p>
        </p:txBody>
      </p:sp>
    </p:spTree>
  </p:cSld>
  <p:clrMapOvr>
    <a:masterClrMapping/>
  </p:clrMapOvr>
  <p:transition spd="slow">
    <p:comb/>
  </p:transition>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39" name=""/>
        <p:cNvGrpSpPr/>
        <p:nvPr/>
      </p:nvGrpSpPr>
      <p:grpSpPr>
        <a:xfrm>
          <a:off x="0" y="0"/>
          <a:ext cx="0" cy="0"/>
          <a:chOff x="0" y="0"/>
          <a:chExt cx="0" cy="0"/>
        </a:xfrm>
      </p:grpSpPr>
      <p:sp>
        <p:nvSpPr>
          <p:cNvPr id="1048589" name="Заголовок 1"/>
          <p:cNvSpPr>
            <a:spLocks noGrp="1"/>
          </p:cNvSpPr>
          <p:nvPr>
            <p:ph type="title"/>
          </p:nvPr>
        </p:nvSpPr>
        <p:spPr/>
        <p:txBody>
          <a:bodyPr>
            <a:normAutofit/>
          </a:bodyPr>
          <a:p>
            <a:pPr algn="ctr"/>
            <a:r>
              <a:rPr b="1" dirty="0" sz="4800" lang="ru-RU" smtClean="0">
                <a:solidFill>
                  <a:srgbClr val="FFFF00"/>
                </a:solidFill>
              </a:rPr>
              <a:t>Верно ли утверждение?</a:t>
            </a:r>
            <a:endParaRPr b="1" dirty="0" sz="4800" lang="ru-RU">
              <a:solidFill>
                <a:srgbClr val="FFFF00"/>
              </a:solidFill>
            </a:endParaRPr>
          </a:p>
        </p:txBody>
      </p:sp>
      <p:sp>
        <p:nvSpPr>
          <p:cNvPr id="1048590" name="Прямоугольник 2"/>
          <p:cNvSpPr/>
          <p:nvPr/>
        </p:nvSpPr>
        <p:spPr>
          <a:xfrm>
            <a:off x="251520" y="1628800"/>
            <a:ext cx="8712968" cy="4765040"/>
          </a:xfrm>
          <a:prstGeom prst="rect"/>
        </p:spPr>
        <p:txBody>
          <a:bodyPr wrap="square">
            <a:spAutoFit/>
          </a:bodyPr>
          <a:p>
            <a:endParaRPr b="1" dirty="0" lang="ru-RU" smtClean="0"/>
          </a:p>
          <a:p>
            <a:pPr indent="-342900" marL="342900">
              <a:buAutoNum type="arabicPeriod"/>
            </a:pPr>
            <a:r>
              <a:rPr b="1" dirty="0" sz="2800" lang="ru-RU" smtClean="0"/>
              <a:t>Фараоны пахали землю и строили корабли.</a:t>
            </a:r>
          </a:p>
          <a:p>
            <a:pPr indent="-342900" marL="342900">
              <a:buAutoNum type="arabicPeriod"/>
            </a:pPr>
            <a:r>
              <a:rPr b="1" dirty="0" sz="2800" lang="ru-RU" err="1" smtClean="0"/>
              <a:t>Шадуф</a:t>
            </a:r>
            <a:r>
              <a:rPr b="1" dirty="0" sz="2800" lang="ru-RU" smtClean="0"/>
              <a:t>- это приспособление для полива садов и огородов.</a:t>
            </a:r>
          </a:p>
          <a:p>
            <a:pPr indent="-342900" marL="342900">
              <a:buAutoNum type="arabicPeriod"/>
            </a:pPr>
            <a:r>
              <a:rPr b="1" dirty="0" sz="2800" lang="ru-RU" smtClean="0"/>
              <a:t>Обед земледельца состоял из лепешки, луковицы и вяленой рыбы. </a:t>
            </a:r>
          </a:p>
          <a:p>
            <a:pPr indent="-342900" marL="342900"/>
            <a:r>
              <a:rPr b="1" dirty="0" sz="2800" lang="ru-RU" smtClean="0"/>
              <a:t>4. Земледельцы больше всего боялись прихода писцов.</a:t>
            </a:r>
          </a:p>
          <a:p>
            <a:pPr indent="-342900" marL="342900"/>
            <a:r>
              <a:rPr b="1" dirty="0" sz="2800" lang="ru-RU" smtClean="0"/>
              <a:t>5.  Земледельцы и ремесленники жили в больших  и красивых домах?</a:t>
            </a:r>
          </a:p>
          <a:p>
            <a:pPr indent="-342900" marL="342900">
              <a:buAutoNum type="arabicPeriod"/>
            </a:pPr>
            <a:endParaRPr dirty="0" lang="ru-RU"/>
          </a:p>
        </p:txBody>
      </p:sp>
    </p:spTree>
  </p:cSld>
  <p:clrMapOvr>
    <a:masterClrMapping/>
  </p:clrMapOvr>
  <p:transition spd="slow">
    <p:comb/>
  </p:transition>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40" name=""/>
        <p:cNvGrpSpPr/>
        <p:nvPr/>
      </p:nvGrpSpPr>
      <p:grpSpPr>
        <a:xfrm>
          <a:off x="0" y="0"/>
          <a:ext cx="0" cy="0"/>
          <a:chOff x="0" y="0"/>
          <a:chExt cx="0" cy="0"/>
        </a:xfrm>
      </p:grpSpPr>
      <p:sp>
        <p:nvSpPr>
          <p:cNvPr id="1048591" name="Заголовок 1"/>
          <p:cNvSpPr>
            <a:spLocks noGrp="1"/>
          </p:cNvSpPr>
          <p:nvPr>
            <p:ph type="title"/>
          </p:nvPr>
        </p:nvSpPr>
        <p:spPr>
          <a:xfrm>
            <a:off x="457200" y="152400"/>
            <a:ext cx="8229600" cy="756320"/>
          </a:xfrm>
        </p:spPr>
        <p:txBody>
          <a:bodyPr>
            <a:normAutofit fontScale="90000"/>
          </a:bodyPr>
          <a:p>
            <a:pPr algn="ctr"/>
            <a:r>
              <a:rPr b="1" dirty="0" lang="ru-RU" smtClean="0">
                <a:solidFill>
                  <a:srgbClr val="FFFF00"/>
                </a:solidFill>
              </a:rPr>
              <a:t>Соотнести картинку и слово</a:t>
            </a:r>
            <a:endParaRPr b="1" dirty="0" lang="ru-RU">
              <a:solidFill>
                <a:srgbClr val="FFFF00"/>
              </a:solidFill>
            </a:endParaRPr>
          </a:p>
        </p:txBody>
      </p:sp>
      <p:pic>
        <p:nvPicPr>
          <p:cNvPr id="2097153" name="Picture 10" descr="C:\Users\User\Desktop\labours-semailles2.jpg"/>
          <p:cNvPicPr>
            <a:picLocks noChangeAspect="1" noChangeArrowheads="1"/>
          </p:cNvPicPr>
          <p:nvPr/>
        </p:nvPicPr>
        <p:blipFill>
          <a:blip xmlns:r="http://schemas.openxmlformats.org/officeDocument/2006/relationships" r:embed="rId1" cstate="print"/>
          <a:srcRect/>
          <a:stretch>
            <a:fillRect/>
          </a:stretch>
        </p:blipFill>
        <p:spPr bwMode="auto">
          <a:xfrm>
            <a:off x="251520" y="980728"/>
            <a:ext cx="4406504" cy="2088232"/>
          </a:xfrm>
          <a:prstGeom prst="rect"/>
          <a:noFill/>
        </p:spPr>
      </p:pic>
      <p:pic>
        <p:nvPicPr>
          <p:cNvPr id="2097154" name="Picture 11" descr="C:\Users\User\Desktop\5383970.jpg"/>
          <p:cNvPicPr>
            <a:picLocks noChangeAspect="1" noChangeArrowheads="1"/>
          </p:cNvPicPr>
          <p:nvPr/>
        </p:nvPicPr>
        <p:blipFill>
          <a:blip xmlns:r="http://schemas.openxmlformats.org/officeDocument/2006/relationships" r:embed="rId2" cstate="print"/>
          <a:srcRect/>
          <a:stretch>
            <a:fillRect/>
          </a:stretch>
        </p:blipFill>
        <p:spPr bwMode="auto">
          <a:xfrm>
            <a:off x="4788024" y="980728"/>
            <a:ext cx="4139952" cy="2231693"/>
          </a:xfrm>
          <a:prstGeom prst="rect"/>
          <a:noFill/>
        </p:spPr>
      </p:pic>
      <p:pic>
        <p:nvPicPr>
          <p:cNvPr id="2097155" name="Picture 12" descr="C:\Users\User\Desktop\i.jpg"/>
          <p:cNvPicPr>
            <a:picLocks noChangeAspect="1" noChangeArrowheads="1"/>
          </p:cNvPicPr>
          <p:nvPr/>
        </p:nvPicPr>
        <p:blipFill>
          <a:blip xmlns:r="http://schemas.openxmlformats.org/officeDocument/2006/relationships" r:embed="rId3" cstate="print"/>
          <a:srcRect/>
          <a:stretch>
            <a:fillRect/>
          </a:stretch>
        </p:blipFill>
        <p:spPr bwMode="auto">
          <a:xfrm>
            <a:off x="323528" y="3212976"/>
            <a:ext cx="4217774" cy="2232248"/>
          </a:xfrm>
          <a:prstGeom prst="rect"/>
          <a:noFill/>
        </p:spPr>
      </p:pic>
      <p:pic>
        <p:nvPicPr>
          <p:cNvPr id="2097156" name="Picture 13" descr="C:\Users\User\Desktop\img7.jpg"/>
          <p:cNvPicPr>
            <a:picLocks noChangeAspect="1" noChangeArrowheads="1"/>
          </p:cNvPicPr>
          <p:nvPr/>
        </p:nvPicPr>
        <p:blipFill>
          <a:blip xmlns:r="http://schemas.openxmlformats.org/officeDocument/2006/relationships" r:embed="rId4" cstate="print"/>
          <a:srcRect/>
          <a:stretch>
            <a:fillRect/>
          </a:stretch>
        </p:blipFill>
        <p:spPr bwMode="auto">
          <a:xfrm>
            <a:off x="5004048" y="3284984"/>
            <a:ext cx="2808312" cy="2686212"/>
          </a:xfrm>
          <a:prstGeom prst="rect"/>
          <a:noFill/>
        </p:spPr>
      </p:pic>
      <p:sp>
        <p:nvSpPr>
          <p:cNvPr id="1048592" name="Заголовок 1"/>
          <p:cNvSpPr txBox="1"/>
          <p:nvPr/>
        </p:nvSpPr>
        <p:spPr>
          <a:xfrm>
            <a:off x="251520" y="6101680"/>
            <a:ext cx="8640960" cy="423664"/>
          </a:xfrm>
          <a:prstGeom prst="rect"/>
          <a:ln w="6350" cap="rnd">
            <a:noFill/>
          </a:ln>
        </p:spPr>
        <p:txBody>
          <a:bodyPr anchor="b" anchorCtr="0" vert="horz">
            <a:noAutofit/>
          </a:bodyPr>
          <a:p>
            <a:pPr algn="ctr" defTabSz="914400" eaLnBrk="1" fontAlgn="auto" hangingPunct="1" indent="0" latinLnBrk="0" lvl="0" marL="0" marR="0" rtl="0">
              <a:lnSpc>
                <a:spcPct val="100000"/>
              </a:lnSpc>
              <a:spcBef>
                <a:spcPct val="0"/>
              </a:spcBef>
              <a:spcAft>
                <a:spcPts val="0"/>
              </a:spcAft>
              <a:buClrTx/>
              <a:buSzTx/>
              <a:buFontTx/>
              <a:buNone/>
            </a:pPr>
            <a:r>
              <a:rPr baseline="0" b="1" cap="none" dirty="0" sz="3200" i="0" kern="1200" kumimoji="0" lang="ru-RU" noProof="0" normalizeH="0" spc="-100" strike="noStrike" u="none" smtClean="0">
                <a:ln w="3200">
                  <a:solidFill>
                    <a:schemeClr val="bg2">
                      <a:shade val="75000"/>
                      <a:alpha val="25000"/>
                    </a:schemeClr>
                  </a:solidFill>
                  <a:prstDash val="solid"/>
                  <a:round/>
                </a:ln>
                <a:solidFill>
                  <a:schemeClr val="tx2">
                    <a:lumMod val="90000"/>
                  </a:schemeClr>
                </a:solidFill>
                <a:effectLst>
                  <a:innerShdw blurRad="50800" dir="13500000" dist="25400">
                    <a:prstClr val="black">
                      <a:alpha val="70000"/>
                    </a:prstClr>
                  </a:innerShdw>
                </a:effectLst>
                <a:uLnTx/>
                <a:uFillTx/>
                <a:latin typeface="+mj-lt"/>
                <a:ea typeface="+mj-ea"/>
                <a:cs typeface="+mj-cs"/>
              </a:rPr>
              <a:t>Писец,</a:t>
            </a:r>
            <a:r>
              <a:rPr b="1" cap="none" dirty="0" sz="3200" i="0" kern="1200" kumimoji="0" lang="ru-RU" noProof="0" normalizeH="0" spc="-100" strike="noStrike" u="none" smtClean="0">
                <a:ln w="3200">
                  <a:solidFill>
                    <a:schemeClr val="bg2">
                      <a:shade val="75000"/>
                      <a:alpha val="25000"/>
                    </a:schemeClr>
                  </a:solidFill>
                  <a:prstDash val="solid"/>
                  <a:round/>
                </a:ln>
                <a:solidFill>
                  <a:schemeClr val="tx2">
                    <a:lumMod val="90000"/>
                  </a:schemeClr>
                </a:solidFill>
                <a:effectLst>
                  <a:innerShdw blurRad="50800" dir="13500000" dist="25400">
                    <a:prstClr val="black">
                      <a:alpha val="70000"/>
                    </a:prstClr>
                  </a:innerShdw>
                </a:effectLst>
                <a:uLnTx/>
                <a:uFillTx/>
                <a:latin typeface="+mj-lt"/>
                <a:ea typeface="+mj-ea"/>
                <a:cs typeface="+mj-cs"/>
              </a:rPr>
              <a:t> горшечник, земледелец, строитель</a:t>
            </a:r>
            <a:endParaRPr baseline="0" b="1" cap="none" dirty="0" sz="3200" i="0" kern="1200" kumimoji="0" lang="ru-RU" noProof="0" normalizeH="0" spc="-100" strike="noStrike" u="none">
              <a:ln w="3200">
                <a:solidFill>
                  <a:schemeClr val="bg2">
                    <a:shade val="75000"/>
                    <a:alpha val="25000"/>
                  </a:schemeClr>
                </a:solidFill>
                <a:prstDash val="solid"/>
                <a:round/>
              </a:ln>
              <a:solidFill>
                <a:schemeClr val="tx2">
                  <a:lumMod val="90000"/>
                </a:schemeClr>
              </a:solidFill>
              <a:effectLst>
                <a:innerShdw blurRad="50800" dir="13500000" dist="25400">
                  <a:prstClr val="black">
                    <a:alpha val="70000"/>
                  </a:prstClr>
                </a:innerShdw>
              </a:effectLst>
              <a:uLnTx/>
              <a:uFillTx/>
              <a:latin typeface="+mj-lt"/>
              <a:ea typeface="+mj-ea"/>
              <a:cs typeface="+mj-cs"/>
            </a:endParaRPr>
          </a:p>
        </p:txBody>
      </p:sp>
      <p:sp>
        <p:nvSpPr>
          <p:cNvPr id="1048593" name="Прямоугольник 2"/>
          <p:cNvSpPr/>
          <p:nvPr/>
        </p:nvSpPr>
        <p:spPr>
          <a:xfrm>
            <a:off x="179512" y="260648"/>
            <a:ext cx="335280" cy="955039"/>
          </a:xfrm>
          <a:prstGeom prst="rect"/>
          <a:solidFill>
            <a:srgbClr val="C00000"/>
          </a:solidFill>
        </p:spPr>
        <p:txBody>
          <a:bodyPr bIns="45720" lIns="91440" rIns="91440" tIns="45720" wrap="none">
            <a:spAutoFit/>
          </a:bodyPr>
          <a:p>
            <a:pPr algn="ctr"/>
            <a:r>
              <a:rPr b="1" dirty="0" sz="5400" lang="ru-RU">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a:t>
            </a:r>
            <a:endParaRPr b="1" cap="none" dirty="0" sz="5400" lang="ru-RU" spc="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048594" name="Прямоугольник 8"/>
          <p:cNvSpPr/>
          <p:nvPr/>
        </p:nvSpPr>
        <p:spPr>
          <a:xfrm>
            <a:off x="8258176" y="243928"/>
            <a:ext cx="500380" cy="955039"/>
          </a:xfrm>
          <a:prstGeom prst="rect"/>
          <a:solidFill>
            <a:srgbClr val="C00000"/>
          </a:solidFill>
        </p:spPr>
        <p:txBody>
          <a:bodyPr bIns="45720" lIns="91440" rIns="91440" tIns="45720" wrap="none">
            <a:spAutoFit/>
          </a:bodyPr>
          <a:p>
            <a:pPr algn="ctr"/>
            <a:r>
              <a:rPr b="1" dirty="0" sz="5400" lang="ru-RU"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a:t>
            </a:r>
            <a:endParaRPr b="1" cap="none" dirty="0" sz="5400" lang="ru-RU" spc="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048595" name="Прямоугольник 9"/>
          <p:cNvSpPr/>
          <p:nvPr/>
        </p:nvSpPr>
        <p:spPr>
          <a:xfrm>
            <a:off x="257972" y="3068960"/>
            <a:ext cx="513080" cy="955039"/>
          </a:xfrm>
          <a:prstGeom prst="rect"/>
          <a:solidFill>
            <a:srgbClr val="C00000"/>
          </a:solidFill>
        </p:spPr>
        <p:txBody>
          <a:bodyPr bIns="45720" lIns="91440" rIns="91440" tIns="45720" wrap="none">
            <a:spAutoFit/>
          </a:bodyPr>
          <a:p>
            <a:pPr algn="ctr"/>
            <a:r>
              <a:rPr b="1" dirty="0" sz="5400" lang="ru-RU"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3</a:t>
            </a:r>
            <a:endParaRPr b="1" cap="none" dirty="0" sz="5400" lang="ru-RU" spc="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048596" name="Прямоугольник 10"/>
          <p:cNvSpPr/>
          <p:nvPr/>
        </p:nvSpPr>
        <p:spPr>
          <a:xfrm>
            <a:off x="7514842" y="3223133"/>
            <a:ext cx="474981" cy="955039"/>
          </a:xfrm>
          <a:prstGeom prst="rect"/>
          <a:solidFill>
            <a:srgbClr val="C00000"/>
          </a:solidFill>
        </p:spPr>
        <p:txBody>
          <a:bodyPr bIns="45720" lIns="91440" rIns="91440" tIns="45720" wrap="none">
            <a:spAutoFit/>
          </a:bodyPr>
          <a:p>
            <a:pPr algn="ctr"/>
            <a:r>
              <a:rPr b="1" dirty="0" sz="5400" lang="ru-RU"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4</a:t>
            </a:r>
            <a:endParaRPr b="1" cap="none" dirty="0" sz="5400" lang="ru-RU" spc="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transition spd="slow">
    <p:comb/>
  </p:transition>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41" name=""/>
        <p:cNvGrpSpPr/>
        <p:nvPr/>
      </p:nvGrpSpPr>
      <p:grpSpPr>
        <a:xfrm>
          <a:off x="0" y="0"/>
          <a:ext cx="0" cy="0"/>
          <a:chOff x="0" y="0"/>
          <a:chExt cx="0" cy="0"/>
        </a:xfrm>
      </p:grpSpPr>
      <p:pic>
        <p:nvPicPr>
          <p:cNvPr id="2097157" name="Picture 10" descr="C:\Users\User\Desktop\labours-semailles2.jpg"/>
          <p:cNvPicPr>
            <a:picLocks noChangeAspect="1" noChangeArrowheads="1"/>
          </p:cNvPicPr>
          <p:nvPr/>
        </p:nvPicPr>
        <p:blipFill>
          <a:blip xmlns:r="http://schemas.openxmlformats.org/officeDocument/2006/relationships" r:embed="rId1" cstate="print"/>
          <a:srcRect/>
          <a:stretch>
            <a:fillRect/>
          </a:stretch>
        </p:blipFill>
        <p:spPr bwMode="auto">
          <a:xfrm>
            <a:off x="179512" y="332656"/>
            <a:ext cx="4406504" cy="2088232"/>
          </a:xfrm>
          <a:prstGeom prst="rect"/>
          <a:noFill/>
        </p:spPr>
      </p:pic>
      <p:pic>
        <p:nvPicPr>
          <p:cNvPr id="2097158" name="Picture 11" descr="C:\Users\User\Desktop\5383970.jpg"/>
          <p:cNvPicPr>
            <a:picLocks noChangeAspect="1" noChangeArrowheads="1"/>
          </p:cNvPicPr>
          <p:nvPr/>
        </p:nvPicPr>
        <p:blipFill>
          <a:blip xmlns:r="http://schemas.openxmlformats.org/officeDocument/2006/relationships" r:embed="rId2" cstate="print"/>
          <a:srcRect/>
          <a:stretch>
            <a:fillRect/>
          </a:stretch>
        </p:blipFill>
        <p:spPr bwMode="auto">
          <a:xfrm>
            <a:off x="4716016" y="332656"/>
            <a:ext cx="4139952" cy="2304256"/>
          </a:xfrm>
          <a:prstGeom prst="rect"/>
          <a:noFill/>
        </p:spPr>
      </p:pic>
      <p:pic>
        <p:nvPicPr>
          <p:cNvPr id="2097159" name="Picture 12" descr="C:\Users\User\Desktop\i.jpg"/>
          <p:cNvPicPr>
            <a:picLocks noChangeAspect="1" noChangeArrowheads="1"/>
          </p:cNvPicPr>
          <p:nvPr/>
        </p:nvPicPr>
        <p:blipFill>
          <a:blip xmlns:r="http://schemas.openxmlformats.org/officeDocument/2006/relationships" r:embed="rId3" cstate="print"/>
          <a:srcRect/>
          <a:stretch>
            <a:fillRect/>
          </a:stretch>
        </p:blipFill>
        <p:spPr bwMode="auto">
          <a:xfrm>
            <a:off x="323528" y="3356992"/>
            <a:ext cx="4217774" cy="2232248"/>
          </a:xfrm>
          <a:prstGeom prst="rect"/>
          <a:noFill/>
        </p:spPr>
      </p:pic>
      <p:pic>
        <p:nvPicPr>
          <p:cNvPr id="2097160" name="Picture 13" descr="C:\Users\User\Desktop\img7.jpg"/>
          <p:cNvPicPr>
            <a:picLocks noChangeAspect="1" noChangeArrowheads="1"/>
          </p:cNvPicPr>
          <p:nvPr/>
        </p:nvPicPr>
        <p:blipFill>
          <a:blip xmlns:r="http://schemas.openxmlformats.org/officeDocument/2006/relationships" r:embed="rId4" cstate="print"/>
          <a:srcRect/>
          <a:stretch>
            <a:fillRect/>
          </a:stretch>
        </p:blipFill>
        <p:spPr bwMode="auto">
          <a:xfrm>
            <a:off x="5148064" y="3356992"/>
            <a:ext cx="2808312" cy="2664296"/>
          </a:xfrm>
          <a:prstGeom prst="rect"/>
          <a:noFill/>
        </p:spPr>
      </p:pic>
      <p:sp>
        <p:nvSpPr>
          <p:cNvPr id="1048597" name="Заголовок 1"/>
          <p:cNvSpPr txBox="1"/>
          <p:nvPr/>
        </p:nvSpPr>
        <p:spPr>
          <a:xfrm>
            <a:off x="4355976" y="6165304"/>
            <a:ext cx="4248472" cy="423664"/>
          </a:xfrm>
          <a:prstGeom prst="rect"/>
          <a:ln w="6350" cap="rnd">
            <a:noFill/>
          </a:ln>
        </p:spPr>
        <p:txBody>
          <a:bodyPr anchor="b" anchorCtr="0" vert="horz">
            <a:noAutofit/>
          </a:bodyPr>
          <a:p>
            <a:pPr algn="ctr" defTabSz="914400" eaLnBrk="1" fontAlgn="auto" hangingPunct="1" indent="0" latinLnBrk="0" lvl="0" marL="0" marR="0" rtl="0">
              <a:lnSpc>
                <a:spcPct val="100000"/>
              </a:lnSpc>
              <a:spcBef>
                <a:spcPct val="0"/>
              </a:spcBef>
              <a:spcAft>
                <a:spcPts val="0"/>
              </a:spcAft>
              <a:buClrTx/>
              <a:buSzTx/>
              <a:buFontTx/>
              <a:buNone/>
            </a:pPr>
            <a:r>
              <a:rPr b="1" dirty="0" sz="3200" lang="ru-RU" spc="-100" err="1" smtClean="0">
                <a:ln w="3200">
                  <a:solidFill>
                    <a:schemeClr val="bg2">
                      <a:shade val="75000"/>
                      <a:alpha val="25000"/>
                    </a:schemeClr>
                  </a:solidFill>
                  <a:prstDash val="solid"/>
                  <a:round/>
                </a:ln>
                <a:solidFill>
                  <a:schemeClr val="tx2">
                    <a:lumMod val="90000"/>
                  </a:schemeClr>
                </a:solidFill>
                <a:effectLst>
                  <a:innerShdw blurRad="50800" dir="13500000" dist="25400">
                    <a:prstClr val="black">
                      <a:alpha val="70000"/>
                    </a:prstClr>
                  </a:innerShdw>
                </a:effectLst>
                <a:latin typeface="+mj-lt"/>
                <a:ea typeface="+mj-ea"/>
                <a:cs typeface="+mj-cs"/>
              </a:rPr>
              <a:t>п</a:t>
            </a:r>
            <a:r>
              <a:rPr baseline="0" b="1" cap="none" dirty="0" sz="3200" i="0" kern="1200" kumimoji="0" lang="ru-RU" noProof="0" normalizeH="0" spc="-100" err="1" strike="noStrike" u="none" smtClean="0">
                <a:ln w="3200">
                  <a:solidFill>
                    <a:schemeClr val="bg2">
                      <a:shade val="75000"/>
                      <a:alpha val="25000"/>
                    </a:schemeClr>
                  </a:solidFill>
                  <a:prstDash val="solid"/>
                  <a:round/>
                </a:ln>
                <a:solidFill>
                  <a:schemeClr val="tx2">
                    <a:lumMod val="90000"/>
                  </a:schemeClr>
                </a:solidFill>
                <a:effectLst>
                  <a:innerShdw blurRad="50800" dir="13500000" dist="25400">
                    <a:prstClr val="black">
                      <a:alpha val="70000"/>
                    </a:prstClr>
                  </a:innerShdw>
                </a:effectLst>
                <a:uLnTx/>
                <a:uFillTx/>
                <a:latin typeface="+mj-lt"/>
                <a:ea typeface="+mj-ea"/>
                <a:cs typeface="+mj-cs"/>
              </a:rPr>
              <a:t>исец</a:t>
            </a:r>
            <a:endParaRPr baseline="0" b="1" cap="none" dirty="0" sz="3200" i="0" kern="1200" kumimoji="0" lang="ru-RU" noProof="0" normalizeH="0" spc="-100" strike="noStrike" u="none">
              <a:ln w="3200">
                <a:solidFill>
                  <a:schemeClr val="bg2">
                    <a:shade val="75000"/>
                    <a:alpha val="25000"/>
                  </a:schemeClr>
                </a:solidFill>
                <a:prstDash val="solid"/>
                <a:round/>
              </a:ln>
              <a:solidFill>
                <a:schemeClr val="tx2">
                  <a:lumMod val="90000"/>
                </a:schemeClr>
              </a:solidFill>
              <a:effectLst>
                <a:innerShdw blurRad="50800" dir="13500000" dist="25400">
                  <a:prstClr val="black">
                    <a:alpha val="70000"/>
                  </a:prstClr>
                </a:innerShdw>
              </a:effectLst>
              <a:uLnTx/>
              <a:uFillTx/>
              <a:latin typeface="+mj-lt"/>
              <a:ea typeface="+mj-ea"/>
              <a:cs typeface="+mj-cs"/>
            </a:endParaRPr>
          </a:p>
        </p:txBody>
      </p:sp>
      <p:sp>
        <p:nvSpPr>
          <p:cNvPr id="1048598" name="Прямоугольник 7"/>
          <p:cNvSpPr/>
          <p:nvPr/>
        </p:nvSpPr>
        <p:spPr>
          <a:xfrm>
            <a:off x="251520" y="2564904"/>
            <a:ext cx="4176464" cy="612139"/>
          </a:xfrm>
          <a:prstGeom prst="rect"/>
        </p:spPr>
        <p:txBody>
          <a:bodyPr wrap="square">
            <a:spAutoFit/>
          </a:bodyPr>
          <a:p>
            <a:pPr algn="ctr"/>
            <a:r>
              <a:rPr b="1" dirty="0" sz="3200" lang="ru-RU" spc="-100" smtClean="0">
                <a:ln w="3200">
                  <a:solidFill>
                    <a:srgbClr val="444D26">
                      <a:shade val="75000"/>
                      <a:alpha val="25000"/>
                    </a:srgbClr>
                  </a:solidFill>
                  <a:prstDash val="solid"/>
                  <a:round/>
                </a:ln>
                <a:solidFill>
                  <a:srgbClr val="FEFAC9">
                    <a:lumMod val="90000"/>
                  </a:srgbClr>
                </a:solidFill>
                <a:effectLst>
                  <a:innerShdw blurRad="50800" dir="13500000" dist="25400">
                    <a:prstClr val="black">
                      <a:alpha val="70000"/>
                    </a:prstClr>
                  </a:innerShdw>
                </a:effectLst>
              </a:rPr>
              <a:t>земледелец</a:t>
            </a:r>
            <a:endParaRPr dirty="0" sz="3200" lang="ru-RU"/>
          </a:p>
        </p:txBody>
      </p:sp>
      <p:sp>
        <p:nvSpPr>
          <p:cNvPr id="1048599" name="Прямоугольник 8"/>
          <p:cNvSpPr/>
          <p:nvPr/>
        </p:nvSpPr>
        <p:spPr>
          <a:xfrm>
            <a:off x="5580112" y="2708920"/>
            <a:ext cx="2448272" cy="612139"/>
          </a:xfrm>
          <a:prstGeom prst="rect"/>
        </p:spPr>
        <p:txBody>
          <a:bodyPr wrap="square">
            <a:spAutoFit/>
          </a:bodyPr>
          <a:p>
            <a:r>
              <a:rPr b="1" dirty="0" sz="3200" lang="ru-RU" spc="-100" smtClean="0">
                <a:ln w="3200">
                  <a:solidFill>
                    <a:schemeClr val="bg2">
                      <a:shade val="75000"/>
                      <a:alpha val="25000"/>
                    </a:schemeClr>
                  </a:solidFill>
                  <a:prstDash val="solid"/>
                  <a:round/>
                </a:ln>
                <a:solidFill>
                  <a:schemeClr val="tx2">
                    <a:lumMod val="90000"/>
                  </a:schemeClr>
                </a:solidFill>
                <a:effectLst>
                  <a:innerShdw blurRad="50800" dir="13500000" dist="25400">
                    <a:prstClr val="black">
                      <a:alpha val="70000"/>
                    </a:prstClr>
                  </a:innerShdw>
                </a:effectLst>
              </a:rPr>
              <a:t>строитель</a:t>
            </a:r>
            <a:endParaRPr dirty="0" sz="3200" lang="ru-RU"/>
          </a:p>
        </p:txBody>
      </p:sp>
      <p:sp>
        <p:nvSpPr>
          <p:cNvPr id="1048600" name="Прямоугольник 9"/>
          <p:cNvSpPr/>
          <p:nvPr/>
        </p:nvSpPr>
        <p:spPr>
          <a:xfrm>
            <a:off x="395536" y="5661248"/>
            <a:ext cx="3168352" cy="612139"/>
          </a:xfrm>
          <a:prstGeom prst="rect"/>
        </p:spPr>
        <p:txBody>
          <a:bodyPr wrap="square">
            <a:spAutoFit/>
          </a:bodyPr>
          <a:p>
            <a:pPr algn="ctr"/>
            <a:r>
              <a:rPr b="1" dirty="0" sz="3200" lang="ru-RU" spc="-100" smtClean="0">
                <a:ln w="3200">
                  <a:solidFill>
                    <a:srgbClr val="444D26">
                      <a:shade val="75000"/>
                      <a:alpha val="25000"/>
                    </a:srgbClr>
                  </a:solidFill>
                  <a:prstDash val="solid"/>
                  <a:round/>
                </a:ln>
                <a:solidFill>
                  <a:srgbClr val="FEFAC9">
                    <a:lumMod val="90000"/>
                  </a:srgbClr>
                </a:solidFill>
                <a:effectLst>
                  <a:innerShdw blurRad="50800" dir="13500000" dist="25400">
                    <a:prstClr val="black">
                      <a:alpha val="70000"/>
                    </a:prstClr>
                  </a:innerShdw>
                </a:effectLst>
              </a:rPr>
              <a:t>горшечник</a:t>
            </a:r>
            <a:endParaRPr dirty="0" lang="ru-RU"/>
          </a:p>
        </p:txBody>
      </p:sp>
    </p:spTree>
  </p:cSld>
  <p:clrMapOvr>
    <a:masterClrMapping/>
  </p:clrMapOvr>
  <p:transition spd="slow">
    <p:comb/>
  </p:transition>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42" name=""/>
        <p:cNvGrpSpPr/>
        <p:nvPr/>
      </p:nvGrpSpPr>
      <p:grpSpPr>
        <a:xfrm>
          <a:off x="0" y="0"/>
          <a:ext cx="0" cy="0"/>
          <a:chOff x="0" y="0"/>
          <a:chExt cx="0" cy="0"/>
        </a:xfrm>
      </p:grpSpPr>
      <p:sp>
        <p:nvSpPr>
          <p:cNvPr id="1048601" name="Прямоугольник 2"/>
          <p:cNvSpPr/>
          <p:nvPr/>
        </p:nvSpPr>
        <p:spPr>
          <a:xfrm>
            <a:off x="1043608" y="1628800"/>
            <a:ext cx="7704856" cy="2428240"/>
          </a:xfrm>
          <a:prstGeom prst="rect"/>
        </p:spPr>
        <p:txBody>
          <a:bodyPr wrap="square">
            <a:spAutoFit/>
          </a:bodyPr>
          <a:p>
            <a:pPr algn="ctr"/>
            <a:r>
              <a:rPr b="1" dirty="0" sz="3600" lang="ru-RU" smtClean="0">
                <a:solidFill>
                  <a:srgbClr val="FFFF00"/>
                </a:solidFill>
              </a:rPr>
              <a:t>Кто проживал на территории Древнего Египта помимо простых </a:t>
            </a:r>
            <a:r>
              <a:rPr b="1" dirty="0" sz="3600" lang="ru-RU" smtClean="0">
                <a:solidFill>
                  <a:srgbClr val="FFFF00"/>
                </a:solidFill>
              </a:rPr>
              <a:t>жителей (ремесленников и земледельцев)? </a:t>
            </a:r>
            <a:endParaRPr b="1" dirty="0" sz="3600" lang="ru-RU">
              <a:solidFill>
                <a:srgbClr val="FFFF00"/>
              </a:solidFill>
            </a:endParaRPr>
          </a:p>
        </p:txBody>
      </p:sp>
    </p:spTree>
  </p:cSld>
  <p:clrMapOvr>
    <a:masterClrMapping/>
  </p:clrMapOvr>
  <p:transition spd="slow">
    <p:comb/>
  </p:transition>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43" name=""/>
        <p:cNvGrpSpPr/>
        <p:nvPr/>
      </p:nvGrpSpPr>
      <p:grpSpPr>
        <a:xfrm>
          <a:off x="0" y="0"/>
          <a:ext cx="0" cy="0"/>
          <a:chOff x="0" y="0"/>
          <a:chExt cx="0" cy="0"/>
        </a:xfrm>
      </p:grpSpPr>
      <p:sp>
        <p:nvSpPr>
          <p:cNvPr id="1048602" name="Заголовок 1"/>
          <p:cNvSpPr>
            <a:spLocks noGrp="1"/>
          </p:cNvSpPr>
          <p:nvPr>
            <p:ph type="title"/>
          </p:nvPr>
        </p:nvSpPr>
        <p:spPr>
          <a:xfrm>
            <a:off x="467544" y="476672"/>
            <a:ext cx="8229600" cy="504056"/>
          </a:xfrm>
        </p:spPr>
        <p:txBody>
          <a:bodyPr>
            <a:normAutofit fontScale="90000"/>
          </a:bodyPr>
          <a:p>
            <a:pPr algn="ctr"/>
            <a:r>
              <a:rPr b="1" dirty="0" lang="ru-RU" smtClean="0">
                <a:solidFill>
                  <a:srgbClr val="FFFF00"/>
                </a:solidFill>
              </a:rPr>
              <a:t>Вельможи</a:t>
            </a:r>
            <a:endParaRPr b="1" dirty="0" lang="ru-RU">
              <a:solidFill>
                <a:srgbClr val="FFFF00"/>
              </a:solidFill>
            </a:endParaRPr>
          </a:p>
        </p:txBody>
      </p:sp>
      <p:pic>
        <p:nvPicPr>
          <p:cNvPr id="2097161" name="Рисунок 2" descr="17149046_03.jpg"/>
          <p:cNvPicPr>
            <a:picLocks noChangeAspect="1"/>
          </p:cNvPicPr>
          <p:nvPr/>
        </p:nvPicPr>
        <p:blipFill>
          <a:blip xmlns:r="http://schemas.openxmlformats.org/officeDocument/2006/relationships" r:embed="rId1" cstate="print"/>
          <a:srcRect t="14769" b="14769"/>
          <a:stretch>
            <a:fillRect/>
          </a:stretch>
        </p:blipFill>
        <p:spPr>
          <a:xfrm>
            <a:off x="1979712" y="1052736"/>
            <a:ext cx="4985558" cy="5274568"/>
          </a:xfrm>
          <a:prstGeom prst="rect"/>
        </p:spPr>
      </p:pic>
    </p:spTree>
  </p:cSld>
  <p:clrMapOvr>
    <a:masterClrMapping/>
  </p:clrMapOvr>
  <p:transition spd="slow">
    <p:comb/>
  </p:transition>
  <p:timing>
    <p:tnLst>
      <p:par>
        <p:cTn dur="indefinite" id="1" nodeType="tmRoot" restart="never">
          <p:childTnLst>
            <p:seq concurrent="1" nextAc="seek">
              <p:cTn dur="indefinite" id="2" nodeType="mainSeq">
                <p:childTnLst>
                  <p:par>
                    <p:cTn fill="hold" id="3">
                      <p:stCondLst>
                        <p:cond delay="indefinite"/>
                      </p:stCondLst>
                      <p:childTnLst>
                        <p:par>
                          <p:cTn fill="hold" id="4">
                            <p:stCondLst>
                              <p:cond delay="0"/>
                            </p:stCondLst>
                            <p:childTnLst>
                              <p:par>
                                <p:cTn fill="hold" id="5" nodeType="clickEffect" presetClass="entr" presetID="10" presetSubtype="0">
                                  <p:stCondLst>
                                    <p:cond delay="0"/>
                                  </p:stCondLst>
                                  <p:childTnLst>
                                    <p:set>
                                      <p:cBhvr>
                                        <p:cTn dur="1" fill="hold" id="6">
                                          <p:stCondLst>
                                            <p:cond delay="0"/>
                                          </p:stCondLst>
                                        </p:cTn>
                                        <p:tgtEl>
                                          <p:spTgt spid="2097161"/>
                                        </p:tgtEl>
                                        <p:attrNameLst>
                                          <p:attrName>style.visibility</p:attrName>
                                        </p:attrNameLst>
                                      </p:cBhvr>
                                      <p:to>
                                        <p:strVal val="visible"/>
                                      </p:to>
                                    </p:set>
                                    <p:animEffect transition="in" filter="fade">
                                      <p:cBhvr>
                                        <p:cTn dur="2000" id="7"/>
                                        <p:tgtEl>
                                          <p:spTgt spid="2097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44" name=""/>
        <p:cNvGrpSpPr/>
        <p:nvPr/>
      </p:nvGrpSpPr>
      <p:grpSpPr>
        <a:xfrm>
          <a:off x="0" y="0"/>
          <a:ext cx="0" cy="0"/>
          <a:chOff x="0" y="0"/>
          <a:chExt cx="0" cy="0"/>
        </a:xfrm>
      </p:grpSpPr>
      <p:sp>
        <p:nvSpPr>
          <p:cNvPr id="1048603" name="Заголовок 1"/>
          <p:cNvSpPr>
            <a:spLocks noGrp="1"/>
          </p:cNvSpPr>
          <p:nvPr>
            <p:ph type="title"/>
          </p:nvPr>
        </p:nvSpPr>
        <p:spPr>
          <a:xfrm>
            <a:off x="539552" y="1844824"/>
            <a:ext cx="8229600" cy="1219200"/>
          </a:xfrm>
        </p:spPr>
        <p:txBody>
          <a:bodyPr>
            <a:normAutofit fontScale="90000"/>
          </a:bodyPr>
          <a:p>
            <a:pPr algn="ctr"/>
            <a:r>
              <a:rPr b="1" dirty="0" lang="ru-RU" smtClean="0">
                <a:solidFill>
                  <a:schemeClr val="tx1"/>
                </a:solidFill>
              </a:rPr>
              <a:t>Тема урока:</a:t>
            </a:r>
            <a:r>
              <a:rPr b="1" dirty="0" lang="ru-RU" smtClean="0">
                <a:solidFill>
                  <a:srgbClr val="FFFF00"/>
                </a:solidFill>
              </a:rPr>
              <a:t/>
            </a:r>
            <a:br>
              <a:rPr b="1" dirty="0" lang="ru-RU" smtClean="0">
                <a:solidFill>
                  <a:srgbClr val="FFFF00"/>
                </a:solidFill>
              </a:rPr>
            </a:br>
            <a:r>
              <a:rPr b="1" dirty="0" lang="ru-RU" smtClean="0">
                <a:solidFill>
                  <a:srgbClr val="FFFF00"/>
                </a:solidFill>
              </a:rPr>
              <a:t/>
            </a:r>
            <a:br>
              <a:rPr b="1" dirty="0" lang="ru-RU" smtClean="0">
                <a:solidFill>
                  <a:srgbClr val="FFFF00"/>
                </a:solidFill>
              </a:rPr>
            </a:br>
            <a:r>
              <a:rPr b="1" dirty="0" sz="4400" lang="ru-RU" smtClean="0">
                <a:solidFill>
                  <a:srgbClr val="FFFF00"/>
                </a:solidFill>
              </a:rPr>
              <a:t>«Жизнь египетского вельможи»</a:t>
            </a:r>
            <a:r>
              <a:rPr dirty="0" sz="4400" lang="ru-RU" smtClean="0"/>
              <a:t/>
            </a:r>
            <a:br>
              <a:rPr dirty="0" sz="4400" lang="ru-RU" smtClean="0"/>
            </a:br>
            <a:endParaRPr dirty="0" sz="4400" lang="ru-RU"/>
          </a:p>
        </p:txBody>
      </p:sp>
      <p:sp>
        <p:nvSpPr>
          <p:cNvPr id="1048604" name="Прямоугольник 3"/>
          <p:cNvSpPr/>
          <p:nvPr/>
        </p:nvSpPr>
        <p:spPr>
          <a:xfrm>
            <a:off x="614992" y="2636912"/>
            <a:ext cx="8208912" cy="1640840"/>
          </a:xfrm>
          <a:prstGeom prst="rect"/>
        </p:spPr>
        <p:txBody>
          <a:bodyPr wrap="square">
            <a:spAutoFit/>
          </a:bodyPr>
          <a:p>
            <a:pPr algn="ctr"/>
            <a:r>
              <a:rPr b="1" dirty="0" sz="4000" lang="ru-RU" smtClean="0">
                <a:solidFill>
                  <a:srgbClr val="FFFF00"/>
                </a:solidFill>
              </a:rPr>
              <a:t>Проблемный вопрос: </a:t>
            </a:r>
          </a:p>
          <a:p>
            <a:r>
              <a:rPr dirty="0" sz="4000" lang="ru-RU" smtClean="0"/>
              <a:t>Как жили египетские вельможи?</a:t>
            </a:r>
            <a:r>
              <a:rPr dirty="0" lang="ru-RU" smtClean="0"/>
              <a:t/>
            </a:r>
            <a:br>
              <a:rPr dirty="0" lang="ru-RU" smtClean="0"/>
            </a:br>
            <a:endParaRPr dirty="0" lang="ru-RU"/>
          </a:p>
        </p:txBody>
      </p:sp>
    </p:spTree>
  </p:cSld>
  <p:clrMapOvr>
    <a:masterClrMapping/>
  </p:clrMapOvr>
  <p:transition spd="slow">
    <p:comb/>
  </p:transition>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46" name=""/>
        <p:cNvGrpSpPr/>
        <p:nvPr/>
      </p:nvGrpSpPr>
      <p:grpSpPr>
        <a:xfrm>
          <a:off x="0" y="0"/>
          <a:ext cx="0" cy="0"/>
          <a:chOff x="0" y="0"/>
          <a:chExt cx="0" cy="0"/>
        </a:xfrm>
      </p:grpSpPr>
      <p:sp>
        <p:nvSpPr>
          <p:cNvPr id="1048611" name="Rectangle 2"/>
          <p:cNvSpPr>
            <a:spLocks noGrp="1" noChangeArrowheads="1"/>
          </p:cNvSpPr>
          <p:nvPr>
            <p:ph type="title"/>
          </p:nvPr>
        </p:nvSpPr>
        <p:spPr>
          <a:xfrm>
            <a:off x="467544" y="0"/>
            <a:ext cx="8229600" cy="1139825"/>
          </a:xfrm>
        </p:spPr>
        <p:txBody>
          <a:bodyPr/>
          <a:p>
            <a:pPr algn="ctr" eaLnBrk="1" hangingPunct="1"/>
            <a:r>
              <a:rPr altLang="ru-RU" b="1" dirty="0" lang="ru-RU" smtClean="0">
                <a:solidFill>
                  <a:schemeClr val="hlink"/>
                </a:solidFill>
              </a:rPr>
              <a:t>1. В усадьбе вельможи.</a:t>
            </a:r>
          </a:p>
        </p:txBody>
      </p:sp>
      <p:pic>
        <p:nvPicPr>
          <p:cNvPr id="2097162" name="Picture 2"/>
          <p:cNvPicPr>
            <a:picLocks noChangeAspect="1" noChangeArrowheads="1"/>
          </p:cNvPicPr>
          <p:nvPr/>
        </p:nvPicPr>
        <p:blipFill>
          <a:blip xmlns:r="http://schemas.openxmlformats.org/officeDocument/2006/relationships" r:embed="rId1" cstate="print"/>
          <a:srcRect/>
          <a:stretch>
            <a:fillRect/>
          </a:stretch>
        </p:blipFill>
        <p:spPr bwMode="auto">
          <a:xfrm>
            <a:off x="381000" y="1371600"/>
            <a:ext cx="3581400" cy="3357563"/>
          </a:xfrm>
          <a:prstGeom prst="rect"/>
          <a:noFill/>
          <a:ln w="9525">
            <a:noFill/>
            <a:miter lim="800000"/>
            <a:headEnd/>
            <a:tailEnd/>
          </a:ln>
        </p:spPr>
      </p:pic>
      <p:pic>
        <p:nvPicPr>
          <p:cNvPr id="2097163" name="Picture 2"/>
          <p:cNvPicPr>
            <a:picLocks noChangeAspect="1" noChangeArrowheads="1"/>
          </p:cNvPicPr>
          <p:nvPr/>
        </p:nvPicPr>
        <p:blipFill>
          <a:blip xmlns:r="http://schemas.openxmlformats.org/officeDocument/2006/relationships" r:embed="rId2" cstate="print"/>
          <a:srcRect/>
          <a:stretch>
            <a:fillRect/>
          </a:stretch>
        </p:blipFill>
        <p:spPr bwMode="auto">
          <a:xfrm>
            <a:off x="4860032" y="3720306"/>
            <a:ext cx="3892550" cy="2617788"/>
          </a:xfrm>
          <a:prstGeom prst="rect"/>
          <a:noFill/>
          <a:ln w="9525">
            <a:noFill/>
            <a:miter lim="800000"/>
            <a:headEnd/>
            <a:tailEnd/>
          </a:ln>
        </p:spPr>
      </p:pic>
      <p:sp>
        <p:nvSpPr>
          <p:cNvPr id="1048612" name="Прямоугольник 5"/>
          <p:cNvSpPr>
            <a:spLocks noChangeArrowheads="1"/>
          </p:cNvSpPr>
          <p:nvPr/>
        </p:nvSpPr>
        <p:spPr bwMode="auto">
          <a:xfrm>
            <a:off x="152400" y="5029200"/>
            <a:ext cx="4800600" cy="1463040"/>
          </a:xfrm>
          <a:prstGeom prst="rect"/>
          <a:noFill/>
          <a:ln w="9525">
            <a:noFill/>
            <a:miter lim="800000"/>
            <a:headEnd/>
            <a:tailEnd/>
          </a:ln>
        </p:spPr>
        <p:txBody>
          <a:bodyPr>
            <a:spAutoFit/>
          </a:bodyPr>
          <a:p>
            <a:pPr algn="ctr" eaLnBrk="1" hangingPunct="1"/>
            <a:r>
              <a:rPr altLang="ru-RU" dirty="0" sz="2800" lang="ru-RU">
                <a:latin typeface="Monotype Corsiva" pitchFamily="66" charset="0"/>
              </a:rPr>
              <a:t>Сцены из жизни вельможи.</a:t>
            </a:r>
          </a:p>
          <a:p>
            <a:pPr algn="ctr" eaLnBrk="1" hangingPunct="1"/>
            <a:r>
              <a:rPr altLang="ru-RU" dirty="0" sz="2800" lang="ru-RU">
                <a:latin typeface="Monotype Corsiva" pitchFamily="66" charset="0"/>
              </a:rPr>
              <a:t>Настенные рисунки из гробниц</a:t>
            </a:r>
          </a:p>
        </p:txBody>
      </p:sp>
      <p:pic>
        <p:nvPicPr>
          <p:cNvPr id="2097164" name="Picture 2"/>
          <p:cNvPicPr>
            <a:picLocks noChangeAspect="1" noChangeArrowheads="1"/>
          </p:cNvPicPr>
          <p:nvPr/>
        </p:nvPicPr>
        <p:blipFill>
          <a:blip xmlns:r="http://schemas.openxmlformats.org/officeDocument/2006/relationships" r:embed="rId3" cstate="print"/>
          <a:srcRect/>
          <a:stretch>
            <a:fillRect/>
          </a:stretch>
        </p:blipFill>
        <p:spPr bwMode="auto">
          <a:xfrm>
            <a:off x="4036882" y="1124744"/>
            <a:ext cx="4862303" cy="2570956"/>
          </a:xfrm>
          <a:prstGeom prst="rect"/>
          <a:noFill/>
          <a:ln w="9525">
            <a:noFill/>
            <a:miter lim="800000"/>
            <a:headEnd/>
            <a:tailEnd/>
          </a:ln>
        </p:spPr>
      </p:pic>
    </p:spTree>
  </p:cSld>
  <p:clrMapOvr>
    <a:masterClrMapping/>
  </p:clrMapOvr>
  <p:transition spd="slow">
    <p:comb/>
  </p:transition>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Литейная">
      <a:dk1>
        <a:sysClr lastClr="000000" val="windowText"/>
      </a:dk1>
      <a:lt1>
        <a:sysClr lastClr="FFFFFF" val="window"/>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r="5400000" dist="38100" rotWithShape="0">
              <a:srgbClr val="000000">
                <a:alpha val="43137"/>
              </a:srgbClr>
            </a:outerShdw>
          </a:effectLst>
        </a:effectStyle>
        <a:effectStyle>
          <a:effectLst>
            <a:outerShdw blurRad="50800" dir="5400000" dist="38100" rotWithShape="0">
              <a:srgbClr val="000000">
                <a:alpha val="43137"/>
              </a:srgbClr>
            </a:outerShdw>
          </a:effectLst>
        </a:effectStyle>
        <a:effectStyle>
          <a:effectLst>
            <a:outerShdw blurRad="50800" dir="5400000" dist="38100" rotWithShape="0">
              <a:srgbClr val="000000">
                <a:alpha val="43137"/>
              </a:srgbClr>
            </a:outerShdw>
          </a:effectLst>
          <a:scene3d>
            <a:camera prst="orthographicFront" fov="0">
              <a:rot lat="0" lon="0" rev="0"/>
            </a:camera>
            <a:lightRig dir="tl" rig="soft">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algn="t" flip="none" sx="50000" sy="50000" tx="0" ty="0"/>
        </a:blipFill>
      </a:bgFillStyleLst>
    </a:fmtScheme>
  </a:themeElements>
</a:theme>
</file>

<file path=ppt/theme/theme2.xml><?xml version="1.0" encoding="utf-8"?>
<a:theme xmlns:a="http://schemas.openxmlformats.org/drawingml/2006/main" name="Тема Office">
  <a:themeElements>
    <a:clrScheme name="Стандартная">
      <a:dk1>
        <a:sysClr lastClr="000000" val="windowText"/>
      </a:dk1>
      <a:lt1>
        <a:sysClr lastClr="FFFFFF" val="window"/>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Application>Microsoft Office PowerPoint</Application>
  <ScaleCrop>0</ScaleCrop>
  <Company>HATA</Company>
  <LinksUpToDate>0</LinksUpToDate>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itle>Тема:  Жизнь египетского вельможи</dc:title>
  <dc:creator>Леонид</dc:creator>
  <cp:lastModifiedBy>днс</cp:lastModifiedBy>
  <dcterms:created xsi:type="dcterms:W3CDTF">2009-07-14T20:40:54Z</dcterms:created>
  <dcterms:modified xsi:type="dcterms:W3CDTF">2022-11-07T05:51:44Z</dcterms:modified>
</cp:coreProperties>
</file>