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6" r:id="rId8"/>
    <p:sldId id="272" r:id="rId9"/>
    <p:sldId id="274" r:id="rId10"/>
    <p:sldId id="27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04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28" autoAdjust="0"/>
    <p:restoredTop sz="94660"/>
  </p:normalViewPr>
  <p:slideViewPr>
    <p:cSldViewPr snapToGrid="0">
      <p:cViewPr>
        <p:scale>
          <a:sx n="84" d="100"/>
          <a:sy n="84" d="100"/>
        </p:scale>
        <p:origin x="-102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8F6CE-E623-4840-9146-F6EC80A5B306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53E0-4E1C-4749-9DEB-65D0DFE1B2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6619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8F6CE-E623-4840-9146-F6EC80A5B306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53E0-4E1C-4749-9DEB-65D0DFE1B2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4206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8F6CE-E623-4840-9146-F6EC80A5B306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53E0-4E1C-4749-9DEB-65D0DFE1B2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5814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8F6CE-E623-4840-9146-F6EC80A5B306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53E0-4E1C-4749-9DEB-65D0DFE1B2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087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8F6CE-E623-4840-9146-F6EC80A5B306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53E0-4E1C-4749-9DEB-65D0DFE1B2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5407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8F6CE-E623-4840-9146-F6EC80A5B306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53E0-4E1C-4749-9DEB-65D0DFE1B2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4513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8F6CE-E623-4840-9146-F6EC80A5B306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53E0-4E1C-4749-9DEB-65D0DFE1B2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438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8F6CE-E623-4840-9146-F6EC80A5B306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53E0-4E1C-4749-9DEB-65D0DFE1B2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550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8F6CE-E623-4840-9146-F6EC80A5B306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53E0-4E1C-4749-9DEB-65D0DFE1B2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754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8F6CE-E623-4840-9146-F6EC80A5B306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53E0-4E1C-4749-9DEB-65D0DFE1B2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3686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8F6CE-E623-4840-9146-F6EC80A5B306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E53E0-4E1C-4749-9DEB-65D0DFE1B2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1474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E8F6CE-E623-4840-9146-F6EC80A5B306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4E53E0-4E1C-4749-9DEB-65D0DFE1B2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1789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1467" y="1817511"/>
            <a:ext cx="7303911" cy="2777068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ПАКЕТОВ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»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ru-RU" sz="2000" b="1" dirty="0">
                <a:latin typeface="Arial Black" panose="020B0A04020102020204" pitchFamily="34" charset="0"/>
              </a:rPr>
              <a:t>Исследовательская работа</a:t>
            </a:r>
            <a:r>
              <a:rPr lang="ru-RU" sz="2000" dirty="0">
                <a:latin typeface="Arial Black" panose="020B0A04020102020204" pitchFamily="34" charset="0"/>
              </a:rPr>
              <a:t/>
            </a:r>
            <a:br>
              <a:rPr lang="ru-RU" sz="2000" dirty="0">
                <a:latin typeface="Arial Black" panose="020B0A04020102020204" pitchFamily="34" charset="0"/>
              </a:rPr>
            </a:br>
            <a:r>
              <a:rPr lang="ru-RU" sz="2000" dirty="0">
                <a:latin typeface="Arial Black" panose="020B0A04020102020204" pitchFamily="34" charset="0"/>
              </a:rPr>
              <a:t/>
            </a:r>
            <a:br>
              <a:rPr lang="ru-RU" sz="2000" dirty="0">
                <a:latin typeface="Arial Black" panose="020B0A04020102020204" pitchFamily="34" charset="0"/>
              </a:rPr>
            </a:b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«ВТОРАЯ ЖИЗНЬ ПОЛИЭТИЛЕНОВЫХ 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</a:br>
            <a:r>
              <a:rPr lang="ru-RU" sz="2400" b="1" dirty="0">
                <a:latin typeface="Arial Black" panose="020B0A04020102020204" pitchFamily="34" charset="0"/>
              </a:rPr>
              <a:t>«ЭКОЛОГИЧЕСКОЕ НАПРАВЛЕНИЕ»</a:t>
            </a:r>
            <a:r>
              <a:rPr lang="ru-RU" dirty="0">
                <a:latin typeface="Arial Black" panose="020B0A04020102020204" pitchFamily="34" charset="0"/>
              </a:rPr>
              <a:t/>
            </a:r>
            <a:br>
              <a:rPr lang="ru-RU" dirty="0">
                <a:latin typeface="Arial Black" panose="020B0A04020102020204" pitchFamily="34" charset="0"/>
              </a:rPr>
            </a:b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46449" y="5687122"/>
            <a:ext cx="4895385" cy="970156"/>
          </a:xfrm>
        </p:spPr>
        <p:txBody>
          <a:bodyPr>
            <a:normAutofit/>
          </a:bodyPr>
          <a:lstStyle/>
          <a:p>
            <a:r>
              <a:rPr lang="ru-RU" sz="1600" b="1" dirty="0"/>
              <a:t>Выполнил </a:t>
            </a:r>
            <a:r>
              <a:rPr lang="ru-RU" sz="1600" b="1" dirty="0" smtClean="0"/>
              <a:t>:   </a:t>
            </a:r>
            <a:r>
              <a:rPr lang="ru-RU" sz="1600" b="1" dirty="0"/>
              <a:t>воспитанник подготовительной </a:t>
            </a:r>
            <a:r>
              <a:rPr lang="ru-RU" sz="1600" b="1" dirty="0" smtClean="0"/>
              <a:t>группы Дмитриев </a:t>
            </a:r>
            <a:r>
              <a:rPr lang="ru-RU" sz="1600" b="1" dirty="0"/>
              <a:t>Марсель              </a:t>
            </a:r>
            <a:endParaRPr lang="ru-RU" sz="1600" b="1" dirty="0" smtClean="0"/>
          </a:p>
          <a:p>
            <a:pPr algn="l"/>
            <a:r>
              <a:rPr lang="ru-RU" sz="1600" b="1" dirty="0" smtClean="0"/>
              <a:t> Воспитатель  </a:t>
            </a:r>
            <a:r>
              <a:rPr lang="ru-RU" sz="1600" b="1" dirty="0" err="1"/>
              <a:t>Галиуллина</a:t>
            </a:r>
            <a:r>
              <a:rPr lang="ru-RU" sz="1600" b="1" dirty="0"/>
              <a:t> </a:t>
            </a:r>
            <a:r>
              <a:rPr lang="ru-RU" sz="1600" b="1" dirty="0" smtClean="0"/>
              <a:t> Ирина </a:t>
            </a:r>
            <a:r>
              <a:rPr lang="ru-RU" sz="1600" b="1" dirty="0" err="1" smtClean="0"/>
              <a:t>Зинуровна</a:t>
            </a:r>
            <a:endParaRPr lang="ru-RU" sz="1600" b="1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0516" y="345687"/>
            <a:ext cx="723714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автономное дошкольное образовательное учреждение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детский сад № 4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с.Кандры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муниципального района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Туймазинский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район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Республики Башкортостан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0408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85639" y="2511697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5400" b="1" dirty="0" smtClean="0">
                <a:solidFill>
                  <a:srgbClr val="0070C0"/>
                </a:solidFill>
              </a:rPr>
              <a:t>Спасибо за внимание!!!</a:t>
            </a:r>
            <a:endParaRPr lang="ru-RU" sz="5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229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401444" y="323388"/>
            <a:ext cx="8396868" cy="320039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66509" y="429254"/>
            <a:ext cx="800657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Актуальность. </a:t>
            </a:r>
            <a:r>
              <a:rPr lang="ru-RU" sz="2400" b="1" dirty="0" smtClean="0"/>
              <a:t>В наше время скапливание различных бытовых отходов представляют большую проблему, большую часть из которых составляют пластмассы и синтетические материалы, не подвергающиеся процессам биологического разрушения и находящиеся длительное время в окружающей среде. Поэтому их новое использование очень важно для состояния окружающей среды, в целом – для человечества.</a:t>
            </a:r>
            <a:endParaRPr lang="ru-RU" sz="2400" b="1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559274" y="3658564"/>
            <a:ext cx="4021047" cy="30157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5877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23386" y="903249"/>
            <a:ext cx="8452624" cy="473926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23748" y="1115123"/>
            <a:ext cx="872025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Цель</a:t>
            </a:r>
            <a:r>
              <a:rPr lang="ru-RU" sz="2400" b="1" dirty="0" smtClean="0"/>
              <a:t>: Научиться находить применение разным упаковкам после их первичного использования.</a:t>
            </a:r>
          </a:p>
          <a:p>
            <a:endParaRPr lang="ru-RU" sz="2800" b="1" dirty="0" smtClean="0">
              <a:solidFill>
                <a:srgbClr val="0070C0"/>
              </a:solidFill>
            </a:endParaRPr>
          </a:p>
          <a:p>
            <a:r>
              <a:rPr lang="ru-RU" sz="2800" b="1" dirty="0" smtClean="0">
                <a:solidFill>
                  <a:srgbClr val="0070C0"/>
                </a:solidFill>
              </a:rPr>
              <a:t>Задачи:</a:t>
            </a:r>
          </a:p>
          <a:p>
            <a:r>
              <a:rPr lang="ru-RU" sz="2400" b="1" dirty="0" smtClean="0"/>
              <a:t>1. Показать, как можно повторно использовать упаковочные материалы с пользой для человека и окружающей среды.</a:t>
            </a:r>
          </a:p>
          <a:p>
            <a:r>
              <a:rPr lang="ru-RU" sz="2400" b="1" dirty="0" smtClean="0"/>
              <a:t>2. Развивать творческие способности детей и родителей.</a:t>
            </a:r>
          </a:p>
          <a:p>
            <a:r>
              <a:rPr lang="ru-RU" sz="2400" b="1" dirty="0" smtClean="0"/>
              <a:t>3. Показать личным примером бережное отношение к окружающей среде.</a:t>
            </a:r>
          </a:p>
          <a:p>
            <a:r>
              <a:rPr lang="ru-RU" sz="2400" b="1" dirty="0" smtClean="0"/>
              <a:t>4. Изучить литературу о происхождении полиэтиленовых пакетов.</a:t>
            </a:r>
          </a:p>
          <a:p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69603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657922" y="791737"/>
            <a:ext cx="7928517" cy="551985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858645" y="903249"/>
            <a:ext cx="7672038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Объект исследования</a:t>
            </a:r>
            <a:r>
              <a:rPr lang="ru-RU" sz="2400" b="1" dirty="0" smtClean="0"/>
              <a:t>: полиэтиленовые пакеты.</a:t>
            </a:r>
          </a:p>
          <a:p>
            <a:endParaRPr lang="ru-RU" sz="2800" b="1" dirty="0" smtClean="0">
              <a:solidFill>
                <a:srgbClr val="0070C0"/>
              </a:solidFill>
            </a:endParaRPr>
          </a:p>
          <a:p>
            <a:r>
              <a:rPr lang="ru-RU" sz="2800" b="1" dirty="0" smtClean="0">
                <a:solidFill>
                  <a:srgbClr val="0070C0"/>
                </a:solidFill>
              </a:rPr>
              <a:t>Предмет исследования </a:t>
            </a:r>
            <a:r>
              <a:rPr lang="ru-RU" sz="2400" b="1" dirty="0" smtClean="0"/>
              <a:t>: вред  или  польза полиэтиленовых пакетов?</a:t>
            </a:r>
          </a:p>
          <a:p>
            <a:endParaRPr lang="ru-RU" sz="2800" b="1" dirty="0" smtClean="0">
              <a:solidFill>
                <a:srgbClr val="0070C0"/>
              </a:solidFill>
            </a:endParaRPr>
          </a:p>
          <a:p>
            <a:r>
              <a:rPr lang="ru-RU" sz="2800" b="1" dirty="0" smtClean="0">
                <a:solidFill>
                  <a:srgbClr val="0070C0"/>
                </a:solidFill>
              </a:rPr>
              <a:t>Планируемый результат: </a:t>
            </a:r>
          </a:p>
          <a:p>
            <a:r>
              <a:rPr lang="ru-RU" sz="2400" b="1" dirty="0" smtClean="0"/>
              <a:t>- формирование представлений о целесообразности вторичного использования полиэтиленовых отходов; </a:t>
            </a:r>
          </a:p>
          <a:p>
            <a:r>
              <a:rPr lang="ru-RU" sz="2400" b="1" dirty="0" smtClean="0"/>
              <a:t>-     воспитание бережного отношения к природе;</a:t>
            </a:r>
          </a:p>
          <a:p>
            <a:r>
              <a:rPr lang="ru-RU" sz="2400" b="1" dirty="0" smtClean="0"/>
              <a:t>-  сформированные знания и правила поведения  при использовании полиэтиленовых пакетов;</a:t>
            </a:r>
          </a:p>
          <a:p>
            <a:r>
              <a:rPr lang="ru-RU" sz="2400" b="1" dirty="0" smtClean="0"/>
              <a:t>-  изготовление различных поделок из упаковочного материала и их применение в повседневной жизни.</a:t>
            </a:r>
          </a:p>
        </p:txBody>
      </p:sp>
    </p:spTree>
    <p:extLst>
      <p:ext uri="{BB962C8B-B14F-4D97-AF65-F5344CB8AC3E}">
        <p14:creationId xmlns:p14="http://schemas.microsoft.com/office/powerpoint/2010/main" val="2697497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683" y="992458"/>
            <a:ext cx="6437971" cy="48284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1973766" y="5742878"/>
            <a:ext cx="55421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	      </a:t>
            </a:r>
            <a:r>
              <a:rPr lang="ru-RU" sz="2400" b="1" dirty="0" smtClean="0"/>
              <a:t>чтение журналов, энциклопедии, учебников по экологии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35045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927769" y="1189602"/>
            <a:ext cx="5495692" cy="41217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419688" y="1191787"/>
            <a:ext cx="5519857" cy="413989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1933754" y="6127364"/>
            <a:ext cx="58944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рассказ детям о полиэтиленовом пакете 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418526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175" y="649995"/>
            <a:ext cx="3738850" cy="498513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8535" y="583893"/>
            <a:ext cx="3490970" cy="495759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2396168" y="5739789"/>
            <a:ext cx="445632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        дидактическая игра: </a:t>
            </a:r>
          </a:p>
          <a:p>
            <a:r>
              <a:rPr lang="ru-RU" sz="2400" b="1" dirty="0" smtClean="0"/>
              <a:t>«</a:t>
            </a:r>
            <a:r>
              <a:rPr lang="ru-RU" sz="2400" b="1" dirty="0"/>
              <a:t>Собери мусор правильно»</a:t>
            </a:r>
          </a:p>
        </p:txBody>
      </p:sp>
    </p:spTree>
    <p:extLst>
      <p:ext uri="{BB962C8B-B14F-4D97-AF65-F5344CB8AC3E}">
        <p14:creationId xmlns:p14="http://schemas.microsoft.com/office/powerpoint/2010/main" val="150967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301781" y="1181329"/>
            <a:ext cx="5302407" cy="397680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023498" y="1179942"/>
            <a:ext cx="5291254" cy="396844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2375211" y="6027003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2400" b="1" dirty="0">
                <a:solidFill>
                  <a:prstClr val="black"/>
                </a:solidFill>
              </a:rPr>
              <a:t>Поделки воспитанников детского сада</a:t>
            </a:r>
          </a:p>
        </p:txBody>
      </p:sp>
    </p:spTree>
    <p:extLst>
      <p:ext uri="{BB962C8B-B14F-4D97-AF65-F5344CB8AC3E}">
        <p14:creationId xmlns:p14="http://schemas.microsoft.com/office/powerpoint/2010/main" val="2619071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394959" y="2696043"/>
            <a:ext cx="4023728" cy="4300187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1059366" y="479503"/>
            <a:ext cx="7315200" cy="298852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271240" y="624469"/>
            <a:ext cx="7136780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Вывод:</a:t>
            </a:r>
          </a:p>
          <a:p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-</a:t>
            </a: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экологический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2400" b="1" dirty="0" smtClean="0"/>
              <a:t>– продлевая срок использования пакетов мы не засоряем окружающую среду;</a:t>
            </a:r>
          </a:p>
          <a:p>
            <a:r>
              <a:rPr lang="ru-RU" sz="2400" b="1" i="1" dirty="0" smtClean="0">
                <a:solidFill>
                  <a:srgbClr val="604900"/>
                </a:solidFill>
              </a:rPr>
              <a:t>-эстетический </a:t>
            </a:r>
            <a:r>
              <a:rPr lang="ru-RU" sz="2400" b="1" dirty="0" smtClean="0"/>
              <a:t>- получаем удовольствие, создавая различные изделия своими руками;</a:t>
            </a:r>
          </a:p>
          <a:p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</a:rPr>
              <a:t>-экономический </a:t>
            </a:r>
            <a:r>
              <a:rPr lang="ru-RU" sz="2400" b="1" dirty="0" smtClean="0"/>
              <a:t>- экономия бюджета, создавая полезные поделки.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4132577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333</TotalTime>
  <Words>261</Words>
  <Application>Microsoft Office PowerPoint</Application>
  <PresentationFormat>Экран (4:3)</PresentationFormat>
  <Paragraphs>34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    ПАКЕТОВ» Исследовательская работа  «ВТОРАЯ ЖИЗНЬ ПОЛИЭТИЛЕНОВЫХ  «ЭКОЛОГИЧЕСКОЕ НАПРАВЛЕНИЕ»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 «ВТОРАЯ ЖИЗНЬ ПОЛИЭТИЛЕНОВЫХ ПАКЕТОВ»  «ЭКОЛОГИЧЕСКОЕ НАПРАВЛЕНИЕ»</dc:title>
  <dc:creator>ПК</dc:creator>
  <cp:lastModifiedBy>Динар Галиуллин</cp:lastModifiedBy>
  <cp:revision>20</cp:revision>
  <dcterms:created xsi:type="dcterms:W3CDTF">2022-04-06T03:56:18Z</dcterms:created>
  <dcterms:modified xsi:type="dcterms:W3CDTF">2022-12-11T16:40:01Z</dcterms:modified>
</cp:coreProperties>
</file>