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6" r:id="rId3"/>
    <p:sldId id="256" r:id="rId4"/>
    <p:sldId id="257" r:id="rId5"/>
    <p:sldId id="260" r:id="rId6"/>
    <p:sldId id="263" r:id="rId7"/>
    <p:sldId id="265" r:id="rId8"/>
    <p:sldId id="264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85BC-4CD4-45E4-AFBF-C0F855C8F25D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B6637-8540-4137-BD42-17F137CAD0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277115"/>
      </p:ext>
    </p:extLst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85BC-4CD4-45E4-AFBF-C0F855C8F25D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B6637-8540-4137-BD42-17F137CAD0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539913"/>
      </p:ext>
    </p:extLst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85BC-4CD4-45E4-AFBF-C0F855C8F25D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B6637-8540-4137-BD42-17F137CAD0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009454"/>
      </p:ext>
    </p:extLst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85BC-4CD4-45E4-AFBF-C0F855C8F25D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B6637-8540-4137-BD42-17F137CAD0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825220"/>
      </p:ext>
    </p:extLst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85BC-4CD4-45E4-AFBF-C0F855C8F25D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B6637-8540-4137-BD42-17F137CAD0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452287"/>
      </p:ext>
    </p:extLst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85BC-4CD4-45E4-AFBF-C0F855C8F25D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B6637-8540-4137-BD42-17F137CAD0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533149"/>
      </p:ext>
    </p:extLst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85BC-4CD4-45E4-AFBF-C0F855C8F25D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B6637-8540-4137-BD42-17F137CAD0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377710"/>
      </p:ext>
    </p:extLst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85BC-4CD4-45E4-AFBF-C0F855C8F25D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B6637-8540-4137-BD42-17F137CAD0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938398"/>
      </p:ext>
    </p:extLst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85BC-4CD4-45E4-AFBF-C0F855C8F25D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B6637-8540-4137-BD42-17F137CAD0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523101"/>
      </p:ext>
    </p:extLst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85BC-4CD4-45E4-AFBF-C0F855C8F25D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B6637-8540-4137-BD42-17F137CAD0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460406"/>
      </p:ext>
    </p:extLst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D85BC-4CD4-45E4-AFBF-C0F855C8F25D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8B6637-8540-4137-BD42-17F137CAD0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294152"/>
      </p:ext>
    </p:extLst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D85BC-4CD4-45E4-AFBF-C0F855C8F25D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B6637-8540-4137-BD42-17F137CAD0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895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nagold.ru/fon/clipart/tc/tcip2.html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vkusnyasha.ru/applikacii/1349-applikacija-cyplenok.html" TargetMode="External"/><Relationship Id="rId5" Type="http://schemas.openxmlformats.org/officeDocument/2006/relationships/hyperlink" Target="http://vkusnyasha.ru/" TargetMode="External"/><Relationship Id="rId4" Type="http://schemas.openxmlformats.org/officeDocument/2006/relationships/hyperlink" Target="http://www.lenagold.ru/fon/clipart/tc/tcip4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43808" y="2761916"/>
            <a:ext cx="3816424" cy="4096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564" y="4546048"/>
            <a:ext cx="1767132" cy="2254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0" y="29497"/>
            <a:ext cx="38164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Аппликация </a:t>
            </a:r>
          </a:p>
          <a:p>
            <a:pPr algn="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«Цыплёнок и грибок»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 класс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3482714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897" y="116632"/>
            <a:ext cx="5869041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Загадка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Был белый дом,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Чудесный дом,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 что-то застучало в нём.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 он разбился, и оттуда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Живое выбежало чудо.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43897" y="5181945"/>
            <a:ext cx="33794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ЦЫПЛЁНОК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КАРТИНКИ\природа растен.птицы звери\птицы\0a262de64c174b1562828b37cec48e8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681192"/>
            <a:ext cx="2845296" cy="284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0287801"/>
      </p:ext>
    </p:extLst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ТРУД\цыплёнок детал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760013" y="2746812"/>
            <a:ext cx="1236501" cy="1961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:\ТРУД\цыплёнок детал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89569" y="4694955"/>
            <a:ext cx="1189593" cy="204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:\ТРУД\цыплёнок детал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11278" y="4379573"/>
            <a:ext cx="2049804" cy="2262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:\ТРУД\цыплёнок детал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07205" y="2976066"/>
            <a:ext cx="2551471" cy="1009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:\ТРУД\цыплёнок детал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09001" y="1047209"/>
            <a:ext cx="4269185" cy="175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:\ТРУД\цыплёнок детал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91599" y="5098941"/>
            <a:ext cx="1349375" cy="1389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:\ТРУД\цыплёнок детал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3767" y="4894262"/>
            <a:ext cx="2492250" cy="123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:\ТРУД\цыплёнок детал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596177" y="3083441"/>
            <a:ext cx="645136" cy="1296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184272"/>
            <a:ext cx="556261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Для работы понадобится: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1.Цветная бумага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2. Ножницы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3.Клей ПВА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4. Цветной картон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5. Трафареты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975911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75000"/>
              </a:schemeClr>
            </a:gs>
            <a:gs pos="50000">
              <a:schemeClr val="bg1">
                <a:lumMod val="95000"/>
              </a:schemeClr>
            </a:gs>
            <a:gs pos="100000">
              <a:srgbClr val="00B050">
                <a:alpha val="29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ТРУД\цыплёнок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92696"/>
            <a:ext cx="9169867" cy="546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3015543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63209" y="2600918"/>
            <a:ext cx="2759091" cy="4096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178997"/>
            <a:ext cx="914400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1. Обведём по трафаретам и  вырежем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шляпку грибка и ножку</a:t>
            </a:r>
            <a:r>
              <a:rPr lang="ru-RU" sz="4000" dirty="0" smtClean="0"/>
              <a:t>.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2. Наклеим на цветной картон.</a:t>
            </a:r>
          </a:p>
          <a:p>
            <a:endParaRPr lang="ru-RU" dirty="0"/>
          </a:p>
        </p:txBody>
      </p:sp>
      <p:pic>
        <p:nvPicPr>
          <p:cNvPr id="4" name="Picture 2" descr="H:\ТРУД\цыплёнок детал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2780928"/>
            <a:ext cx="2576052" cy="123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:\ТРУД\цыплёнок детал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4130" y="4437112"/>
            <a:ext cx="1238863" cy="204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079122"/>
      </p:ext>
    </p:extLst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78997"/>
            <a:ext cx="9144001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3. Обведём по трафаретам и  вырежем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травку.</a:t>
            </a:r>
            <a:endParaRPr lang="ru-RU" sz="4000" dirty="0" smtClean="0"/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4. Наклеим на ножку гриба и рядом с</a:t>
            </a: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грибком.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61423" y="2708920"/>
            <a:ext cx="2794720" cy="4149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H:\ТРУД\цыплёнок детал.JPG"/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3568" y="5663109"/>
            <a:ext cx="3888432" cy="131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:\ТРУД\цыплёнок детал.JPG"/>
          <p:cNvPicPr>
            <a:picLocks noChangeAspect="1" noChangeArrowheads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23928" y="5000302"/>
            <a:ext cx="5364088" cy="1918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533326"/>
      </p:ext>
    </p:extLst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1513"/>
            <a:ext cx="9144001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5. Обведём по трафаретам и  вырежем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туловище цыплёнка и головку.</a:t>
            </a:r>
            <a:endParaRPr lang="ru-RU" sz="4000" dirty="0" smtClean="0"/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6. Наклеим рядом с грибом поверх</a:t>
            </a: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травы.</a:t>
            </a:r>
          </a:p>
          <a:p>
            <a:endParaRPr lang="ru-RU" dirty="0"/>
          </a:p>
        </p:txBody>
      </p:sp>
      <p:pic>
        <p:nvPicPr>
          <p:cNvPr id="3" name="Picture 2" descr="H:\ТРУД\цыплёнок детал.JPG"/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221462"/>
            <a:ext cx="2738018" cy="2727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:\ТРУД\цыплёнок детал.JPG"/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71979" y="4593640"/>
            <a:ext cx="1872208" cy="1983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:\ТРУД\цыплёнок детал.JPG"/>
          <p:cNvPicPr>
            <a:picLocks noChangeAspect="1" noChangeArrowheads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55976" y="4696408"/>
            <a:ext cx="4788024" cy="2327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:\ТРУД\цыплёнок детал.JPG"/>
          <p:cNvPicPr>
            <a:picLocks noChangeAspect="1" noChangeArrowheads="1"/>
          </p:cNvPicPr>
          <p:nvPr/>
        </p:nvPicPr>
        <p:blipFill rotWithShape="1"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40152" y="3789040"/>
            <a:ext cx="2621302" cy="2437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:\ТРУД\цыплёнок детал.JPG"/>
          <p:cNvPicPr>
            <a:picLocks noChangeAspect="1" noChangeArrowheads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3099" y="2420888"/>
            <a:ext cx="1734106" cy="202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453125"/>
      </p:ext>
    </p:extLst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78997"/>
            <a:ext cx="914400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7. Обведём по трафаретам и  вырежем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крыло, лапки, хвостик, клюв, глаз.</a:t>
            </a:r>
            <a:endParaRPr lang="ru-RU" sz="4000" dirty="0" smtClean="0"/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8. Наклеим недостающие детали. </a:t>
            </a:r>
          </a:p>
          <a:p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47664" y="3789040"/>
            <a:ext cx="2358194" cy="3068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H:\ТРУД\цыплёнок детал.JPG"/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4114" y="5986129"/>
            <a:ext cx="3888432" cy="987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:\ТРУД\цыплёнок детал.JPG"/>
          <p:cNvPicPr>
            <a:picLocks noChangeAspect="1" noChangeArrowheads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05858" y="4725144"/>
            <a:ext cx="5418670" cy="2298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58632" y="2346607"/>
            <a:ext cx="5113121" cy="4511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8340778"/>
      </p:ext>
    </p:extLst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000">
              <a:srgbClr val="FFFF00"/>
            </a:gs>
            <a:gs pos="29000">
              <a:schemeClr val="tx2">
                <a:lumMod val="40000"/>
                <a:lumOff val="60000"/>
                <a:alpha val="72000"/>
              </a:schemeClr>
            </a:gs>
            <a:gs pos="58000">
              <a:srgbClr val="92D050">
                <a:alpha val="96000"/>
              </a:srgbClr>
            </a:gs>
            <a:gs pos="84000">
              <a:srgbClr val="002060">
                <a:alpha val="33000"/>
              </a:srgbClr>
            </a:gs>
            <a:gs pos="99000">
              <a:schemeClr val="accent1">
                <a:tint val="23500"/>
                <a:satMod val="16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2" name="Picture 14" descr="http://lenagold.narod.ru/fon/clipart/tc/tcip/tsipa50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2214266"/>
            <a:ext cx="4371976" cy="4601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71670" y="214290"/>
            <a:ext cx="300357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Источники:</a:t>
            </a:r>
            <a:endParaRPr lang="ru-RU" sz="4000" b="1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214422"/>
            <a:ext cx="7233070" cy="2092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www.lenagold.ru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fon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clipart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tc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  <a:hlinkClick r:id="rId3"/>
              </a:rPr>
              <a:t>/tcip2.html</a:t>
            </a: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www.lenagold.ru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fon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clipart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tc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  <a:hlinkClick r:id="rId4"/>
              </a:rPr>
              <a:t>/tcip4.html</a:t>
            </a: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vkusnyasha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ru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›</a:t>
            </a: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applikacii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  <a:hlinkClick r:id="rId6"/>
              </a:rPr>
              <a:t>/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  <a:hlinkClick r:id="rId6"/>
              </a:rPr>
              <a:t>1349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  <a:hlinkClick r:id="rId6"/>
              </a:rPr>
              <a:t>…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  <a:hlinkClick r:id="rId6"/>
              </a:rPr>
              <a:t>cyplenok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  <a:hlinkClick r:id="rId6"/>
              </a:rPr>
              <a:t>.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  <a:hlinkClick r:id="rId6"/>
              </a:rPr>
              <a:t>html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598712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145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User</cp:lastModifiedBy>
  <cp:revision>27</cp:revision>
  <dcterms:created xsi:type="dcterms:W3CDTF">2012-03-28T12:18:19Z</dcterms:created>
  <dcterms:modified xsi:type="dcterms:W3CDTF">2022-12-11T16:47:05Z</dcterms:modified>
</cp:coreProperties>
</file>