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69" r:id="rId2"/>
    <p:sldId id="257" r:id="rId3"/>
    <p:sldId id="264" r:id="rId4"/>
    <p:sldId id="265" r:id="rId5"/>
    <p:sldId id="258" r:id="rId6"/>
    <p:sldId id="259" r:id="rId7"/>
    <p:sldId id="266" r:id="rId8"/>
    <p:sldId id="260" r:id="rId9"/>
    <p:sldId id="262" r:id="rId10"/>
    <p:sldId id="263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3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1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267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91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811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238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07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04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2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4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53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7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645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58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5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66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67CF5-6E89-4584-9043-EFB01DB1564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A621EEC-0EA2-4091-97B6-FE679F794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07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583" y="1343891"/>
            <a:ext cx="8950036" cy="28263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МАЯ </a:t>
            </a:r>
            <a: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воспитатель:              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Бондарчук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Е.В.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33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3636" y="610255"/>
            <a:ext cx="4253345" cy="494541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Военные вертолеты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982" y="1551710"/>
            <a:ext cx="9130145" cy="4807526"/>
          </a:xfrm>
        </p:spPr>
      </p:pic>
    </p:spTree>
    <p:extLst>
      <p:ext uri="{BB962C8B-B14F-4D97-AF65-F5344CB8AC3E}">
        <p14:creationId xmlns:p14="http://schemas.microsoft.com/office/powerpoint/2010/main" val="3766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81" y="588484"/>
            <a:ext cx="9043820" cy="1798456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ПРАЗДНИЧНЫЙ САЛЮТ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Санкт-Петербурге и в Москве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071" y="1981200"/>
            <a:ext cx="5407374" cy="43288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28" y="1981200"/>
            <a:ext cx="5096964" cy="432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1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8" cy="6858000"/>
          </a:xfrm>
        </p:spPr>
      </p:pic>
    </p:spTree>
    <p:extLst>
      <p:ext uri="{BB962C8B-B14F-4D97-AF65-F5344CB8AC3E}">
        <p14:creationId xmlns:p14="http://schemas.microsoft.com/office/powerpoint/2010/main" val="21626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545" y="1773382"/>
            <a:ext cx="4965865" cy="41049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трибунах ветераны– участники Великой отечественной войны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272" y="624110"/>
            <a:ext cx="6220691" cy="5679708"/>
          </a:xfrm>
        </p:spPr>
      </p:pic>
    </p:spTree>
    <p:extLst>
      <p:ext uri="{BB962C8B-B14F-4D97-AF65-F5344CB8AC3E}">
        <p14:creationId xmlns:p14="http://schemas.microsoft.com/office/powerpoint/2010/main" val="284134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2534" y="343394"/>
            <a:ext cx="5272057" cy="90351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Бессмертный полк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655" y="1659494"/>
            <a:ext cx="5485813" cy="44919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551" y="343394"/>
            <a:ext cx="4924301" cy="619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7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6470" y="576608"/>
            <a:ext cx="6295965" cy="116906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 обороны РФ Шойгу С.К.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073" y="1537855"/>
            <a:ext cx="8742219" cy="4670879"/>
          </a:xfrm>
        </p:spPr>
      </p:pic>
    </p:spTree>
    <p:extLst>
      <p:ext uri="{BB962C8B-B14F-4D97-AF65-F5344CB8AC3E}">
        <p14:creationId xmlns:p14="http://schemas.microsoft.com/office/powerpoint/2010/main" val="317532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149" y="635985"/>
            <a:ext cx="5031034" cy="546793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параде разные виды войск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183" y="176425"/>
            <a:ext cx="4715320" cy="29910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558" y="3369951"/>
            <a:ext cx="6783492" cy="319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8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273" y="624110"/>
            <a:ext cx="4757406" cy="279598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техника на Красной площади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28" y="2563746"/>
            <a:ext cx="5177440" cy="319275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8308" y="3585941"/>
            <a:ext cx="4631174" cy="29754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679" y="158066"/>
            <a:ext cx="4497779" cy="308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89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249" y="3531928"/>
            <a:ext cx="4375842" cy="29172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654" y="130327"/>
            <a:ext cx="5393351" cy="3203063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022" y="3531927"/>
            <a:ext cx="4118946" cy="288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2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2447" y="564733"/>
            <a:ext cx="5393995" cy="101468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ВОЕННЫХ САМОЛЕТОВ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7698" y="275141"/>
            <a:ext cx="4655127" cy="28629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91" y="1734301"/>
            <a:ext cx="4798993" cy="2560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715" y="3588357"/>
            <a:ext cx="4655128" cy="286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84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157</TotalTime>
  <Words>36</Words>
  <Application>Microsoft Office PowerPoint</Application>
  <PresentationFormat>Широкоэкранный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9 МАЯ –   ДЕНЬ ПОБЕДЫ                                                          Выполнил воспитатель:                                                                          Бондарчук Е.В.</vt:lpstr>
      <vt:lpstr>Презентация PowerPoint</vt:lpstr>
      <vt:lpstr>На трибунах ветераны– участники Великой отечественной войны</vt:lpstr>
      <vt:lpstr>Бессмертный полк</vt:lpstr>
      <vt:lpstr>Министр обороны РФ Шойгу С.К.</vt:lpstr>
      <vt:lpstr>На параде разные виды войск</vt:lpstr>
      <vt:lpstr>Военная техника на Красной площади</vt:lpstr>
      <vt:lpstr>Презентация PowerPoint</vt:lpstr>
      <vt:lpstr>ПАРАД ВОЕННЫХ САМОЛЕТОВ</vt:lpstr>
      <vt:lpstr>Военные вертолеты</vt:lpstr>
      <vt:lpstr>ПРАЗДНИЧНЫЙ САЛЮТ  в Санкт-Петербурге и в Москве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Maks</dc:creator>
  <cp:lastModifiedBy>Пользователь Acer</cp:lastModifiedBy>
  <cp:revision>23</cp:revision>
  <dcterms:created xsi:type="dcterms:W3CDTF">2018-05-27T15:08:25Z</dcterms:created>
  <dcterms:modified xsi:type="dcterms:W3CDTF">2022-12-08T18:04:23Z</dcterms:modified>
</cp:coreProperties>
</file>