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9525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" initials="И" lastIdx="0" clrIdx="0">
    <p:extLst>
      <p:ext uri="{19B8F6BF-5375-455C-9EA6-DF929625EA0E}">
        <p15:presenceInfo xmlns:p15="http://schemas.microsoft.com/office/powerpoint/2012/main" userId="Ири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64" autoAdjust="0"/>
    <p:restoredTop sz="90988" autoAdjust="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7" d="100"/>
          <a:sy n="47" d="100"/>
        </p:scale>
        <p:origin x="1614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395296" y="6513910"/>
            <a:ext cx="41275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D1B6D-6964-4AD1-873C-2D28F2A10B0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50333" y="589280"/>
            <a:ext cx="83396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</a:rPr>
              <a:t>Схема презентации к беседе с родителями по теме: «Повышение мотивации в учебе»</a:t>
            </a:r>
          </a:p>
        </p:txBody>
      </p:sp>
    </p:spTree>
    <p:extLst>
      <p:ext uri="{BB962C8B-B14F-4D97-AF65-F5344CB8AC3E}">
        <p14:creationId xmlns:p14="http://schemas.microsoft.com/office/powerpoint/2010/main" val="24014529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1275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395296" y="1"/>
            <a:ext cx="41275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FC9D97-2E65-46AF-8C4F-B41AA0504B57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051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52500" y="3300412"/>
            <a:ext cx="76200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1275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395296" y="6513910"/>
            <a:ext cx="41275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FF78B-DDC2-4235-9785-B6F06FF760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66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FF78B-DDC2-4235-9785-B6F06FF760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393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2882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43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341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399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66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32335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409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061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07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231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37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47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75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947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15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17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86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6B5B52D-92A3-417D-B5FD-D5B5EE5C8E06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4E5341-7658-4106-8C3D-8A63FEE62E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79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5860"/>
            <a:ext cx="12192000" cy="5692139"/>
          </a:xfrm>
        </p:spPr>
        <p:txBody>
          <a:bodyPr>
            <a:normAutofit/>
          </a:bodyPr>
          <a:lstStyle/>
          <a:p>
            <a:pPr algn="ctr"/>
            <a:r>
              <a:rPr lang="ru-RU" sz="8000" dirty="0">
                <a:solidFill>
                  <a:srgbClr val="00B050"/>
                </a:solidFill>
                <a:cs typeface="Aharoni" panose="02010803020104030203" pitchFamily="2" charset="-79"/>
              </a:rPr>
              <a:t>Беседа с родителями «Повышение мотивации в учебе»</a:t>
            </a:r>
          </a:p>
        </p:txBody>
      </p:sp>
    </p:spTree>
    <p:extLst>
      <p:ext uri="{BB962C8B-B14F-4D97-AF65-F5344CB8AC3E}">
        <p14:creationId xmlns:p14="http://schemas.microsoft.com/office/powerpoint/2010/main" val="157487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рихоломопсис &lt;strong&gt;красивый&lt;/strong&gt; — Википедия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4" y="582930"/>
            <a:ext cx="11018520" cy="56921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28873" y="2967335"/>
            <a:ext cx="57342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Радость познания</a:t>
            </a:r>
          </a:p>
        </p:txBody>
      </p:sp>
    </p:spTree>
    <p:extLst>
      <p:ext uri="{BB962C8B-B14F-4D97-AF65-F5344CB8AC3E}">
        <p14:creationId xmlns:p14="http://schemas.microsoft.com/office/powerpoint/2010/main" val="931311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2796538" cy="1303867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Мотивы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60120" y="2926080"/>
            <a:ext cx="2811780" cy="1440180"/>
          </a:xfrm>
          <a:prstGeom prst="rect">
            <a:avLst/>
          </a:prstGeom>
          <a:ln w="76200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внутренние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74820" y="777240"/>
            <a:ext cx="2994660" cy="1508759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</a:rPr>
              <a:t>внешние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72400" y="777240"/>
            <a:ext cx="3124198" cy="1508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ysClr val="windowText" lastClr="000000"/>
                </a:solidFill>
              </a:rPr>
              <a:t>социальные</a:t>
            </a:r>
          </a:p>
        </p:txBody>
      </p:sp>
      <p:sp>
        <p:nvSpPr>
          <p:cNvPr id="7" name="Овал 6"/>
          <p:cNvSpPr/>
          <p:nvPr/>
        </p:nvSpPr>
        <p:spPr>
          <a:xfrm>
            <a:off x="4091940" y="2720340"/>
            <a:ext cx="2971800" cy="1645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ysClr val="windowText" lastClr="000000"/>
                </a:solidFill>
              </a:rPr>
              <a:t>познавательные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269480" y="2720340"/>
            <a:ext cx="4069080" cy="16459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Мотивы, направленные на избегание неудач</a:t>
            </a:r>
          </a:p>
        </p:txBody>
      </p:sp>
      <p:sp>
        <p:nvSpPr>
          <p:cNvPr id="9" name="Овал 8"/>
          <p:cNvSpPr/>
          <p:nvPr/>
        </p:nvSpPr>
        <p:spPr>
          <a:xfrm>
            <a:off x="1295402" y="4594860"/>
            <a:ext cx="8762998" cy="1577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</a:rPr>
              <a:t>Мотивы, направленные на достижение успеха</a:t>
            </a:r>
          </a:p>
        </p:txBody>
      </p:sp>
    </p:spTree>
    <p:extLst>
      <p:ext uri="{BB962C8B-B14F-4D97-AF65-F5344CB8AC3E}">
        <p14:creationId xmlns:p14="http://schemas.microsoft.com/office/powerpoint/2010/main" val="3022721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5326380" y="2857500"/>
            <a:ext cx="4457700" cy="15578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плохо развитые       познавательные способности</a:t>
            </a:r>
          </a:p>
        </p:txBody>
      </p:sp>
      <p:sp>
        <p:nvSpPr>
          <p:cNvPr id="5" name="Овал 4"/>
          <p:cNvSpPr/>
          <p:nvPr/>
        </p:nvSpPr>
        <p:spPr>
          <a:xfrm>
            <a:off x="1283755" y="2857500"/>
            <a:ext cx="3631145" cy="1257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неумение учиться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70C0"/>
                </a:solidFill>
              </a:rPr>
              <a:t>Причины низкого уровня мотивации</a:t>
            </a:r>
          </a:p>
        </p:txBody>
      </p:sp>
      <p:sp>
        <p:nvSpPr>
          <p:cNvPr id="7" name="Овал 6"/>
          <p:cNvSpPr/>
          <p:nvPr/>
        </p:nvSpPr>
        <p:spPr>
          <a:xfrm>
            <a:off x="1283755" y="4415368"/>
            <a:ext cx="3476309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Поведение родителей</a:t>
            </a:r>
          </a:p>
        </p:txBody>
      </p:sp>
      <p:sp>
        <p:nvSpPr>
          <p:cNvPr id="8" name="Овал 7"/>
          <p:cNvSpPr/>
          <p:nvPr/>
        </p:nvSpPr>
        <p:spPr>
          <a:xfrm>
            <a:off x="4914900" y="4594860"/>
            <a:ext cx="6035040" cy="14207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Дефицит внимания со стороны взрослого</a:t>
            </a:r>
          </a:p>
        </p:txBody>
      </p:sp>
    </p:spTree>
    <p:extLst>
      <p:ext uri="{BB962C8B-B14F-4D97-AF65-F5344CB8AC3E}">
        <p14:creationId xmlns:p14="http://schemas.microsoft.com/office/powerpoint/2010/main" val="61829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0070C0"/>
                </a:solidFill>
              </a:rPr>
              <a:t>Рекомендации родителям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63040" y="2491740"/>
            <a:ext cx="9433558" cy="3634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/>
              <a:t>Интересуйтесь детьми</a:t>
            </a:r>
          </a:p>
          <a:p>
            <a:pPr algn="ctr"/>
            <a:r>
              <a:rPr lang="ru-RU" sz="3600" dirty="0"/>
              <a:t>Учитесь вместе с ними</a:t>
            </a:r>
          </a:p>
          <a:p>
            <a:pPr algn="ctr"/>
            <a:r>
              <a:rPr lang="ru-RU" sz="3600" dirty="0"/>
              <a:t>Старайтесь правильно оценивать знания и достижения ребёнка</a:t>
            </a:r>
          </a:p>
          <a:p>
            <a:pPr algn="ctr"/>
            <a:r>
              <a:rPr lang="ru-RU" sz="3600" dirty="0"/>
              <a:t>Допускайте мысль о том, что на ошибках люди учатся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268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lt;strong&gt;Спасибо за внимание&lt;/strong&gt; - Презентация 15840-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644236"/>
            <a:ext cx="11014364" cy="56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453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73</TotalTime>
  <Words>71</Words>
  <Application>Microsoft Office PowerPoint</Application>
  <PresentationFormat>Широкоэкранный</PresentationFormat>
  <Paragraphs>20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Garamond</vt:lpstr>
      <vt:lpstr>Натуральные материалы</vt:lpstr>
      <vt:lpstr>Беседа с родителями «Повышение мотивации в учебе»</vt:lpstr>
      <vt:lpstr>Презентация PowerPoint</vt:lpstr>
      <vt:lpstr>Мотивы</vt:lpstr>
      <vt:lpstr>Причины низкого уровня мотивации</vt:lpstr>
      <vt:lpstr>Рекомендации родителям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с родителями «Повышение мотивации в учебе»</dc:title>
  <dc:creator>Ирина</dc:creator>
  <cp:lastModifiedBy>Ирина Чепелева</cp:lastModifiedBy>
  <cp:revision>10</cp:revision>
  <cp:lastPrinted>2019-02-10T20:48:10Z</cp:lastPrinted>
  <dcterms:created xsi:type="dcterms:W3CDTF">2019-02-03T16:41:08Z</dcterms:created>
  <dcterms:modified xsi:type="dcterms:W3CDTF">2022-12-11T13:12:49Z</dcterms:modified>
</cp:coreProperties>
</file>