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721D7-996B-493B-A92F-18EA773B3DD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FAFE9-2E6B-49D3-BED2-F1C4F7052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468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C11306-BD28-43FF-8FA2-A6EF707D1A94}" type="slidenum">
              <a:rPr lang="en-US" sz="1200">
                <a:solidFill>
                  <a:prstClr val="black"/>
                </a:solidFill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70DC39-B4F4-4CB1-9A66-CAAD022E213F}" type="slidenum">
              <a:rPr lang="en-US" sz="1200">
                <a:solidFill>
                  <a:prstClr val="black"/>
                </a:solidFill>
              </a:rPr>
              <a:pPr eaLnBrk="1" hangingPunct="1"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E02231-9357-4AFC-92A6-EEA8799F25C0}" type="slidenum">
              <a:rPr lang="en-US" sz="1200" smtClean="0"/>
              <a:pPr eaLnBrk="1" hangingPunct="1"/>
              <a:t>3</a:t>
            </a:fld>
            <a:endParaRPr lang="en-US" sz="1200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10C158-E2E3-4406-8CB9-713BAC4CA3CC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459BA1-38D1-456E-8B02-4A6387A829D3}" type="slidenum">
              <a:rPr lang="en-US" sz="1200">
                <a:solidFill>
                  <a:prstClr val="black"/>
                </a:solidFill>
              </a:rPr>
              <a:pPr eaLnBrk="1" hangingPunct="1"/>
              <a:t>5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ED99BA-477C-44F5-BBB0-54C494A9C843}" type="slidenum">
              <a:rPr lang="en-US" sz="1200">
                <a:solidFill>
                  <a:prstClr val="black"/>
                </a:solidFill>
              </a:rPr>
              <a:pPr eaLnBrk="1" hangingPunct="1"/>
              <a:t>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F24233-1688-4E7F-B617-FD133C084296}" type="slidenum">
              <a:rPr lang="en-US" sz="1200">
                <a:solidFill>
                  <a:prstClr val="black"/>
                </a:solidFill>
              </a:rPr>
              <a:pPr eaLnBrk="1" hangingPunct="1"/>
              <a:t>7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/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/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4824572"/>
      </p:ext>
    </p:extLst>
  </p:cSld>
  <p:clrMapOvr>
    <a:masterClrMapping/>
  </p:clrMapOvr>
  <p:transition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28961"/>
      </p:ext>
    </p:extLst>
  </p:cSld>
  <p:clrMapOvr>
    <a:masterClrMapping/>
  </p:clrMapOvr>
  <p:transition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7014194"/>
      </p:ext>
    </p:extLst>
  </p:cSld>
  <p:clrMapOvr>
    <a:masterClrMapping/>
  </p:clrMapOvr>
  <p:transition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85873"/>
      </p:ext>
    </p:extLst>
  </p:cSld>
  <p:clrMapOvr>
    <a:masterClrMapping/>
  </p:clrMapOvr>
  <p:transition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4272"/>
      </p:ext>
    </p:extLst>
  </p:cSld>
  <p:clrMapOvr>
    <a:masterClrMapping/>
  </p:clrMapOvr>
  <p:transition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34739"/>
      </p:ext>
    </p:extLst>
  </p:cSld>
  <p:clrMapOvr>
    <a:masterClrMapping/>
  </p:clrMapOvr>
  <p:transition>
    <p:wheel spokes="8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346736"/>
      </p:ext>
    </p:extLst>
  </p:cSld>
  <p:clrMapOvr>
    <a:masterClrMapping/>
  </p:clrMapOvr>
  <p:transition>
    <p:wheel spokes="8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7891263"/>
      </p:ext>
    </p:extLst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257018"/>
      </p:ext>
    </p:extLst>
  </p:cSld>
  <p:clrMapOvr>
    <a:masterClrMapping/>
  </p:clrMapOvr>
  <p:transition>
    <p:wheel spokes="8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13064"/>
      </p:ext>
    </p:extLst>
  </p:cSld>
  <p:clrMapOvr>
    <a:masterClrMapping/>
  </p:clrMapOvr>
  <p:transition>
    <p:wheel spokes="8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15343"/>
      </p:ext>
    </p:extLst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409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3400" y="1905000"/>
            <a:ext cx="8001000" cy="12192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solidFill>
                  <a:srgbClr val="7030A0"/>
                </a:solidFill>
                <a:latin typeface="Arial Black" pitchFamily="34" charset="0"/>
              </a:rPr>
              <a:t>Нарушение правил безопасности в сказках</a:t>
            </a:r>
            <a:endParaRPr lang="ru-RU" sz="4000" smtClean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6172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Прямоугольник 2"/>
          <p:cNvSpPr>
            <a:spLocks noChangeArrowheads="1"/>
          </p:cNvSpPr>
          <p:nvPr/>
        </p:nvSpPr>
        <p:spPr bwMode="auto">
          <a:xfrm>
            <a:off x="4419600" y="358140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Байкалова А. А., воспитатель высшей квалификационной категории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95144" y="5943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Ленинск – Кузнецкий городской округ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2022 г.</a:t>
            </a:r>
          </a:p>
        </p:txBody>
      </p:sp>
    </p:spTree>
    <p:extLst>
      <p:ext uri="{BB962C8B-B14F-4D97-AF65-F5344CB8AC3E}">
        <p14:creationId xmlns:p14="http://schemas.microsoft.com/office/powerpoint/2010/main" val="391814090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1043608" y="181433"/>
            <a:ext cx="63428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       Слушайся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старших</a:t>
            </a:r>
          </a:p>
        </p:txBody>
      </p:sp>
      <p:pic>
        <p:nvPicPr>
          <p:cNvPr id="3" name="Picture 2" descr="C:\Users\маша\Downloads\Slide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6912768" cy="4994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271916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763688" y="116632"/>
            <a:ext cx="56166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Не уходи один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из </a:t>
            </a:r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дома!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6935688" cy="470420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78220582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04800" y="260648"/>
            <a:ext cx="853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Не открывай дверь незнакомым людям!</a:t>
            </a:r>
          </a:p>
        </p:txBody>
      </p:sp>
      <p:pic>
        <p:nvPicPr>
          <p:cNvPr id="3" name="Picture 2" descr="C:\Users\маша\Downloads\297c9751c529305b5c800f8bfab08f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6931496" cy="5123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206222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179512" y="404664"/>
            <a:ext cx="883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  Не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разговаривай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с 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незнаком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ыми людьми</a:t>
            </a:r>
          </a:p>
        </p:txBody>
      </p:sp>
      <p:pic>
        <p:nvPicPr>
          <p:cNvPr id="3" name="Picture 2" descr="C:\Users\маша\Downloads\kot-petukh_i_lis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007696" cy="5005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328384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4"/>
          <p:cNvSpPr>
            <a:spLocks noChangeArrowheads="1"/>
          </p:cNvSpPr>
          <p:nvPr/>
        </p:nvSpPr>
        <p:spPr bwMode="auto">
          <a:xfrm>
            <a:off x="0" y="188640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Не бери еду и напитки у незнакомых людей</a:t>
            </a:r>
          </a:p>
        </p:txBody>
      </p:sp>
      <p:pic>
        <p:nvPicPr>
          <p:cNvPr id="3" name="Picture 3" descr="C:\Users\маша\Downloads\p15_ss8524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392488" cy="3100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маша\Downloads\hqdefault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4320480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C:\Users\маша\Downloads\0023-023-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12"/>
          <a:stretch/>
        </p:blipFill>
        <p:spPr bwMode="auto">
          <a:xfrm>
            <a:off x="352270" y="3260436"/>
            <a:ext cx="4190987" cy="3300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594892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323528" y="332656"/>
            <a:ext cx="78843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2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Не доверяй посторонним людям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3"/>
          <a:stretch>
            <a:fillRect/>
          </a:stretch>
        </p:blipFill>
        <p:spPr bwMode="auto">
          <a:xfrm>
            <a:off x="1115616" y="1052736"/>
            <a:ext cx="6710710" cy="4854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214036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werpoint-template-24">
  <a:themeElements>
    <a:clrScheme name="">
      <a:dk1>
        <a:srgbClr val="808080"/>
      </a:dk1>
      <a:lt1>
        <a:srgbClr val="FFFFFF"/>
      </a:lt1>
      <a:dk2>
        <a:srgbClr val="808080"/>
      </a:dk2>
      <a:lt2>
        <a:srgbClr val="167EDC"/>
      </a:lt2>
      <a:accent1>
        <a:srgbClr val="2DC010"/>
      </a:accent1>
      <a:accent2>
        <a:srgbClr val="EE0077"/>
      </a:accent2>
      <a:accent3>
        <a:srgbClr val="FFFFFF"/>
      </a:accent3>
      <a:accent4>
        <a:srgbClr val="6C6C6C"/>
      </a:accent4>
      <a:accent5>
        <a:srgbClr val="ADDCAA"/>
      </a:accent5>
      <a:accent6>
        <a:srgbClr val="D8006B"/>
      </a:accent6>
      <a:hlink>
        <a:srgbClr val="FDA609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64</Words>
  <Application>Microsoft Office PowerPoint</Application>
  <PresentationFormat>Экран (4:3)</PresentationFormat>
  <Paragraphs>18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powerpoint-template-24</vt:lpstr>
      <vt:lpstr>Нарушение правил безопасности в сказках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Нарушение правил безопасности в сказках</dc:title>
  <dc:creator>Администратор</dc:creator>
  <cp:lastModifiedBy>Администратор</cp:lastModifiedBy>
  <cp:revision>3</cp:revision>
  <dcterms:created xsi:type="dcterms:W3CDTF">2022-12-11T12:17:38Z</dcterms:created>
  <dcterms:modified xsi:type="dcterms:W3CDTF">2022-12-11T12:32:13Z</dcterms:modified>
</cp:coreProperties>
</file>