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1" r:id="rId5"/>
    <p:sldId id="260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9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14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2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5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86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59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24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3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52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45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59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3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293096"/>
            <a:ext cx="6400800" cy="17526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Презентацию подготовила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МАОУ «СОШ» с. Летка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Кислицина</a:t>
            </a:r>
            <a:r>
              <a:rPr lang="ru-RU" sz="2000" dirty="0" smtClean="0">
                <a:solidFill>
                  <a:srgbClr val="002060"/>
                </a:solidFill>
              </a:rPr>
              <a:t> Анна Васильевна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2022 год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827584" y="220486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Богатства тундры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29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971263" y="1052736"/>
            <a:ext cx="7479088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1900" dirty="0" smtClean="0">
                <a:solidFill>
                  <a:srgbClr val="002060"/>
                </a:solidFill>
              </a:rPr>
              <a:t>Презентация составлена  для учащихся  2 класса к  урокам по предмету «Край, в котором я живу». </a:t>
            </a:r>
          </a:p>
          <a:p>
            <a:pPr algn="just"/>
            <a:endParaRPr lang="ru-RU" sz="1900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38907" y="3140968"/>
            <a:ext cx="7143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Цель:  </a:t>
            </a:r>
            <a:r>
              <a:rPr lang="ru-RU" dirty="0" smtClean="0">
                <a:solidFill>
                  <a:srgbClr val="002060"/>
                </a:solidFill>
              </a:rPr>
              <a:t>способствовать усвоению знаний </a:t>
            </a:r>
            <a:r>
              <a:rPr lang="ru-RU" dirty="0">
                <a:solidFill>
                  <a:srgbClr val="002060"/>
                </a:solidFill>
              </a:rPr>
              <a:t>о </a:t>
            </a:r>
            <a:r>
              <a:rPr lang="ru-RU" dirty="0" smtClean="0">
                <a:solidFill>
                  <a:srgbClr val="002060"/>
                </a:solidFill>
              </a:rPr>
              <a:t>растениях тундры.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Задачи: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создать условия для проявления интереса к изучению  своего края;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воспитывать уважение к малой Родине; 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создать условия </a:t>
            </a:r>
            <a:r>
              <a:rPr lang="ru-RU" dirty="0">
                <a:solidFill>
                  <a:srgbClr val="002060"/>
                </a:solidFill>
              </a:rPr>
              <a:t>для формирования </a:t>
            </a:r>
            <a:r>
              <a:rPr lang="ru-RU" dirty="0" smtClean="0">
                <a:solidFill>
                  <a:srgbClr val="002060"/>
                </a:solidFill>
              </a:rPr>
              <a:t>бережного отношения детей к лекарственным растениям.</a:t>
            </a:r>
          </a:p>
          <a:p>
            <a:endParaRPr lang="ru-RU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9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40" y="260648"/>
            <a:ext cx="7452320" cy="4456487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819072" y="5013176"/>
            <a:ext cx="7479088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200" dirty="0" smtClean="0">
                <a:solidFill>
                  <a:srgbClr val="002060"/>
                </a:solidFill>
              </a:rPr>
              <a:t>На севере нашей республики находится тундра. Это безлесное пространство, на котором растут  </a:t>
            </a:r>
            <a:r>
              <a:rPr lang="ru-RU" sz="2200" dirty="0" smtClean="0">
                <a:solidFill>
                  <a:srgbClr val="002060"/>
                </a:solidFill>
                <a:hlinkClick r:id="rId4" action="ppaction://hlinksldjump"/>
              </a:rPr>
              <a:t>мхи и лишайники</a:t>
            </a:r>
            <a:r>
              <a:rPr lang="ru-RU" sz="2200" dirty="0" smtClean="0">
                <a:solidFill>
                  <a:srgbClr val="002060"/>
                </a:solidFill>
              </a:rPr>
              <a:t>, низкорослые травы, </a:t>
            </a:r>
            <a:r>
              <a:rPr lang="ru-RU" sz="2200" dirty="0" smtClean="0">
                <a:solidFill>
                  <a:srgbClr val="002060"/>
                </a:solidFill>
                <a:hlinkClick r:id="rId5" action="ppaction://hlinksldjump"/>
              </a:rPr>
              <a:t>кустарнички</a:t>
            </a:r>
            <a:r>
              <a:rPr lang="ru-RU" sz="2200" dirty="0" smtClean="0">
                <a:solidFill>
                  <a:srgbClr val="002060"/>
                </a:solidFill>
              </a:rPr>
              <a:t> и </a:t>
            </a:r>
            <a:r>
              <a:rPr lang="ru-RU" sz="2200" dirty="0" smtClean="0">
                <a:solidFill>
                  <a:srgbClr val="002060"/>
                </a:solidFill>
                <a:hlinkClick r:id="rId6" action="ppaction://hlinksldjump"/>
              </a:rPr>
              <a:t>низкорослые кустарники </a:t>
            </a:r>
            <a:r>
              <a:rPr lang="ru-RU" sz="2200" dirty="0" smtClean="0">
                <a:solidFill>
                  <a:srgbClr val="002060"/>
                </a:solidFill>
              </a:rPr>
              <a:t>– карликовые березы и ивы.</a:t>
            </a:r>
          </a:p>
          <a:p>
            <a:pPr algn="just"/>
            <a:endParaRPr lang="ru-RU" sz="19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50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6019" y="131058"/>
            <a:ext cx="5360641" cy="62562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Ягель – главный корм оленей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25" y="756682"/>
            <a:ext cx="8241549" cy="5480630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692774" y="6381328"/>
            <a:ext cx="271714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43" y="119629"/>
            <a:ext cx="4928283" cy="332385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79712" y="3640923"/>
            <a:ext cx="17264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Багульник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201742"/>
            <a:ext cx="3744416" cy="374441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41400" y="6021288"/>
            <a:ext cx="1935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Толокнянка</a:t>
            </a:r>
            <a:endParaRPr lang="ru-RU" sz="2800" dirty="0"/>
          </a:p>
        </p:txBody>
      </p:sp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8748464" y="6381328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51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43" y="139708"/>
            <a:ext cx="4928283" cy="32836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81823" y="3640923"/>
            <a:ext cx="3114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Карликовая береза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766" y="2678921"/>
            <a:ext cx="4423721" cy="331779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580112" y="6038178"/>
            <a:ext cx="2591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Карликовая ива</a:t>
            </a:r>
            <a:endParaRPr lang="ru-RU" sz="2800" dirty="0"/>
          </a:p>
        </p:txBody>
      </p:sp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8748464" y="6381328"/>
            <a:ext cx="288032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509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122</Words>
  <Application>Microsoft Office PowerPoint</Application>
  <PresentationFormat>Экран (4:3)</PresentationFormat>
  <Paragraphs>18</Paragraphs>
  <Slides>6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Богатства тундры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Богатства тундры</dc:title>
  <dc:creator>Анна</dc:creator>
  <cp:lastModifiedBy>Анна</cp:lastModifiedBy>
  <cp:revision>34</cp:revision>
  <dcterms:created xsi:type="dcterms:W3CDTF">2022-12-05T12:34:20Z</dcterms:created>
  <dcterms:modified xsi:type="dcterms:W3CDTF">2022-12-11T13:13:05Z</dcterms:modified>
</cp:coreProperties>
</file>