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6" r:id="rId3"/>
    <p:sldId id="262" r:id="rId4"/>
    <p:sldId id="267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29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14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82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85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86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59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24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13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52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45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59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429000"/>
            <a:ext cx="6400800" cy="17526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Презентацию подготовила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МАОУ «СОШ» с. Летка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Кислицина</a:t>
            </a:r>
            <a:r>
              <a:rPr lang="ru-RU" sz="2000" dirty="0" smtClean="0">
                <a:solidFill>
                  <a:srgbClr val="002060"/>
                </a:solidFill>
              </a:rPr>
              <a:t> Анна Васильевна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2022 год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899592" y="170080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Богатства тундры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29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66" y="476672"/>
            <a:ext cx="7808868" cy="4392488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611560" y="5085184"/>
            <a:ext cx="8064896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1900" dirty="0" smtClean="0">
                <a:solidFill>
                  <a:srgbClr val="002060"/>
                </a:solidFill>
              </a:rPr>
              <a:t>Главные причины </a:t>
            </a:r>
            <a:r>
              <a:rPr lang="ru-RU" sz="1900" dirty="0" err="1" smtClean="0">
                <a:solidFill>
                  <a:srgbClr val="002060"/>
                </a:solidFill>
              </a:rPr>
              <a:t>безлесия</a:t>
            </a:r>
            <a:r>
              <a:rPr lang="ru-RU" sz="1900" dirty="0" smtClean="0">
                <a:solidFill>
                  <a:srgbClr val="002060"/>
                </a:solidFill>
              </a:rPr>
              <a:t> тундры – низкая температура воздуха, высокая влажность, сильные ветры, многолетняя мерзлота. Растения в тундре прижимаются к поверхности почвы. Густо переплетаясь, они как бы образуют подушку.</a:t>
            </a:r>
          </a:p>
          <a:p>
            <a:pPr algn="just"/>
            <a:endParaRPr lang="ru-RU" sz="19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02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611560" y="260648"/>
            <a:ext cx="8064896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Тундра богата ягодами. В некоторых болотистых местах вся поверхность покрыта ярко – желтым ковром. Это растет северная ягода  - </a:t>
            </a:r>
            <a:r>
              <a:rPr lang="ru-RU" sz="2000" b="1" dirty="0" smtClean="0">
                <a:solidFill>
                  <a:srgbClr val="002060"/>
                </a:solidFill>
              </a:rPr>
              <a:t>морошка.</a:t>
            </a:r>
          </a:p>
          <a:p>
            <a:pPr algn="just"/>
            <a:endParaRPr lang="ru-RU" sz="2000" dirty="0" smtClean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8" y="1360391"/>
            <a:ext cx="7560840" cy="502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73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771"/>
            <a:ext cx="9144000" cy="6858000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611560" y="260648"/>
            <a:ext cx="8064896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А на кочках виднеются крупные ярко – красные и бордовые ягоды </a:t>
            </a:r>
            <a:r>
              <a:rPr lang="ru-RU" sz="2000" b="1" dirty="0" smtClean="0">
                <a:solidFill>
                  <a:srgbClr val="002060"/>
                </a:solidFill>
              </a:rPr>
              <a:t>брусники и клюквы</a:t>
            </a:r>
            <a:r>
              <a:rPr lang="ru-RU" sz="2000" dirty="0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4654"/>
            <a:ext cx="4176464" cy="31323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379" y="1916832"/>
            <a:ext cx="4519555" cy="3024336"/>
          </a:xfrm>
          <a:prstGeom prst="rect">
            <a:avLst/>
          </a:prstGeom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601028" y="5589240"/>
            <a:ext cx="8064896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В наших краях можно увидеть  много красных ягод. Красный цвет ягод виден издалека, поэтому их замечают и птицы, и звери. Питаясь ягодками, они могут обронить лесное лакомство. Внутри упавших ягодок – семена. Из этих семян весной вырастают новые кустарники.</a:t>
            </a:r>
          </a:p>
        </p:txBody>
      </p:sp>
    </p:spTree>
    <p:extLst>
      <p:ext uri="{BB962C8B-B14F-4D97-AF65-F5344CB8AC3E}">
        <p14:creationId xmlns:p14="http://schemas.microsoft.com/office/powerpoint/2010/main" val="26628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2195736" y="476672"/>
            <a:ext cx="4752528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В тундре можно собирать грибы.</a:t>
            </a:r>
          </a:p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20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По тропинке шла, 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Белый гриб нашла.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Проходила по опушке – 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Отыскала три волнушки.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Пошла леском – 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Моховик под листком.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А шагнула напрямик – 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Увидала боровик. </a:t>
            </a:r>
          </a:p>
          <a:p>
            <a:pPr marL="0" indent="0" algn="ctr">
              <a:buNone/>
            </a:pPr>
            <a:r>
              <a:rPr lang="ru-RU" sz="2000" i="1" dirty="0">
                <a:solidFill>
                  <a:srgbClr val="002060"/>
                </a:solidFill>
              </a:rPr>
              <a:t> </a:t>
            </a:r>
            <a:r>
              <a:rPr lang="ru-RU" sz="2000" i="1" dirty="0" smtClean="0">
                <a:solidFill>
                  <a:srgbClr val="002060"/>
                </a:solidFill>
              </a:rPr>
              <a:t>                         В. </a:t>
            </a:r>
            <a:r>
              <a:rPr lang="ru-RU" sz="2000" i="1" dirty="0" err="1" smtClean="0">
                <a:solidFill>
                  <a:srgbClr val="002060"/>
                </a:solidFill>
              </a:rPr>
              <a:t>Шульжик</a:t>
            </a:r>
            <a:endParaRPr lang="ru-RU" sz="2000" i="1" dirty="0" smtClean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2588517" cy="19413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55" y="4116530"/>
            <a:ext cx="2603774" cy="184448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0" t="21887" r="15412" b="5661"/>
          <a:stretch/>
        </p:blipFill>
        <p:spPr>
          <a:xfrm>
            <a:off x="6124467" y="1335364"/>
            <a:ext cx="2715471" cy="21906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093" y="4116530"/>
            <a:ext cx="2778888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79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186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Богатства тундры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Богатства тундры</dc:title>
  <dc:creator>Анна</dc:creator>
  <cp:lastModifiedBy>Анна</cp:lastModifiedBy>
  <cp:revision>36</cp:revision>
  <dcterms:created xsi:type="dcterms:W3CDTF">2022-12-05T12:34:20Z</dcterms:created>
  <dcterms:modified xsi:type="dcterms:W3CDTF">2022-12-11T13:15:29Z</dcterms:modified>
</cp:coreProperties>
</file>