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9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1956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04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447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2615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431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412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258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3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096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008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143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65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79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0603E76-57DB-4412-B6B1-3280E9AF2647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28412117-C6A2-4994-B61B-77BBCB8039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 rot="10800000" flipV="1">
            <a:off x="1071538" y="1714488"/>
            <a:ext cx="7081862" cy="78581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«Удивительный мир бумаги»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28605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VI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районная конференция исследовательских работ и творческих проектов «Первый шаг в науку» для дошкольных организаций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4071942"/>
            <a:ext cx="3214678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defRPr/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Танич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 Елена 5 лет. </a:t>
            </a:r>
          </a:p>
          <a:p>
            <a:pPr lvl="3" algn="r">
              <a:lnSpc>
                <a:spcPct val="90000"/>
              </a:lnSpc>
              <a:defRPr/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Руководитель: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Старченко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 Мария Владимировна, воспитатель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отделения дошкольного образования 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Лесновский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 детский сад» 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МАОУ «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Юргинская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Times New Roman" pitchFamily="18" charset="0"/>
                <a:cs typeface="Times New Roman" pitchFamily="18" charset="0"/>
              </a:rPr>
              <a:t> СОШ»</a:t>
            </a:r>
          </a:p>
        </p:txBody>
      </p:sp>
      <p:pic>
        <p:nvPicPr>
          <p:cNvPr id="6" name="Рисунок 5" descr="https://2.bp.blogspot.com/-brYZJ4rFs4E/UoA9gD_JeWI/AAAAAAAABE0/Y8IzuO69Oew/s1600/586132906_1372174129.gif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714620"/>
            <a:ext cx="3214710" cy="3929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75961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Брёвна привозят на завод.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7" descr="брёвн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71600" y="1834560"/>
            <a:ext cx="3243242" cy="259457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http://kak-otdelat.ru/wp-content/uploads/2017/02/osobennosti-ispolzovaniya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132856"/>
            <a:ext cx="3500430" cy="1867648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78097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брёвен получают щепу – мелкие щепки. Её варят в специальном растворе.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03648" y="1905352"/>
            <a:ext cx="2651461" cy="2380904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4" name="Рисунок 3" descr="http://zanny.ru/tw_files2/urls_1/23/d-22170/22170_html_m13f7dbef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924944"/>
            <a:ext cx="2629526" cy="214713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37327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Затем из щепы получают целлюлозу.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/>
          </a:p>
        </p:txBody>
      </p:sp>
      <p:pic>
        <p:nvPicPr>
          <p:cNvPr id="4" name="Picture 9" descr="целлюлоз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3857652" cy="383956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https://cs1.livemaster.ru/storage/1c/6d/b3f0b315ee8aa8d179a0bfaf15p3--materialy-dlya-tvorchestva-mylo-dlya-valyaniya-v-hlopyah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143116"/>
            <a:ext cx="4083037" cy="350046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55323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целлюлозы делают бумагу 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3714776" cy="3293890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Picture 3" descr="C:\Users\User\Desktop\н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214422"/>
            <a:ext cx="3974325" cy="31794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05862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Наматывают огромные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рулоны бумаги.</a:t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8" descr="много рулоно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1268760"/>
            <a:ext cx="3571900" cy="358872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Picture 2" descr="C:\Users\User\Desktop\ш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857364"/>
            <a:ext cx="4247417" cy="32147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62969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97564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Большие листы бумаги на станках режут на маленькие.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/>
          </a:p>
        </p:txBody>
      </p:sp>
      <p:pic>
        <p:nvPicPr>
          <p:cNvPr id="4" name="Picture 7" descr="листы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148064" y="2695932"/>
            <a:ext cx="3499059" cy="287620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Picture 2" descr="C:\Users\User\Desktop\л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1628104"/>
            <a:ext cx="3051552" cy="265815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15651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pPr algn="ctr"/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бумаги</a:t>
            </a:r>
            <a:r>
              <a:rPr lang="ru-RU" altLang="ru-RU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5145435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бумаги изготавливают: газеты, книги, деньги, тетради, салфетки,  картон и многие другие товары.</a:t>
            </a:r>
          </a:p>
          <a:p>
            <a:endParaRPr lang="ru-RU" dirty="0"/>
          </a:p>
        </p:txBody>
      </p:sp>
      <p:pic>
        <p:nvPicPr>
          <p:cNvPr id="5" name="Рисунок 4" descr="https://nekto.me/images/279000/523/photos/p_cb11c5c16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857364"/>
            <a:ext cx="2928958" cy="2571768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6" name="Рисунок 5" descr="https://im0-tub-ru.yandex.net/i?id=f8136f5a12dd7f1ef273c9d6b7f07f09-l&amp;n=1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214555"/>
            <a:ext cx="3071834" cy="2786082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7" name="Рисунок 6" descr="http://static.ozone.ru/multimedia/audio_cd_covers/101436611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4643446"/>
            <a:ext cx="1428760" cy="1928826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53572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60649"/>
            <a:ext cx="7886700" cy="648071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Макулатура.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715040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Макулатура – отслужившие свой срок изделия из бумаги и используются на бумажных фабриках в качестве вторсырья.</a:t>
            </a:r>
          </a:p>
          <a:p>
            <a:pPr marL="0" indent="0" algn="ctr">
              <a:buNone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Утилизация макулатуры имеет большое значение, так как её применение позволяет экономить древесное сырьё.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воспоминаний моих родителей : сбором бумажных отходов занимались все от школьников до пенсионеров. Главным контролирующим звеном в организации добычи макулатуры становились школы. В ход шли старые тетради, журналы, книги, обертка.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64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4290"/>
            <a:ext cx="7886700" cy="714381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как же можно изготовить бумагу в домашних условиях?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000108"/>
            <a:ext cx="7886700" cy="517685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этого нам необходимо разорвать бумагу на мелкие кусочки и залить водой. Добавить клея ПВА, крахмал, можно краситель. Полученную смесь выложить на сетку и дать стечь лишней воде. Выложить всё на полотенце,  сверху положить полотенце или газету и оставить под прессом на 24 часа.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ергеева\Desktop\IMG_20181016_0904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2706" y="692696"/>
            <a:ext cx="1778268" cy="23710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1028" name="Picture 4" descr="C:\Users\Сергеева\Desktop\IMG_20181016_0907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548680"/>
            <a:ext cx="1715272" cy="228702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1029" name="Picture 5" descr="C:\Users\Сергеева\Desktop\IMG_20181016_0913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234538"/>
            <a:ext cx="1389376" cy="185250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9" name="Picture 2" descr="C:\Users\Сергеева\Desktop\IMG_20181023_15271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05064"/>
            <a:ext cx="1573838" cy="20984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бумага?  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1125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волокнистый материал с минеральными добавками. Представлен в виде листов для письма, рисования, упаковки и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прочего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Picture 2" descr="C:\Users\User\Desktop\л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000240"/>
            <a:ext cx="5214974" cy="454266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74691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14291"/>
            <a:ext cx="7886700" cy="7143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521402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узнала: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какой была первая бумага;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чего производят бумагу;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что такое макулатура; 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Поделилась этой информацией с ребятами нашей группы.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все вместе попробовали сделать бумагу.</a:t>
            </a:r>
          </a:p>
        </p:txBody>
      </p:sp>
    </p:spTree>
    <p:extLst>
      <p:ext uri="{BB962C8B-B14F-4D97-AF65-F5344CB8AC3E}">
        <p14:creationId xmlns:p14="http://schemas.microsoft.com/office/powerpoint/2010/main" val="64719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 была изобретена в Китае важным чиновником при дворе императора – Чай Лун. Это открытие имело важное  значение не только для Китая, но и для всего мира.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epizodsspace.airbase.ru/reyt-all/13/kit-rak-tsan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4192" y="2276872"/>
            <a:ext cx="1404780" cy="2393161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83464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0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Первые писчие листы делали из папируса. – это гигантское многолетнее травянистое растение высотой до 5 м.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s://ru.best-wallpaper.net/wallpaper/1920x1200/1110/Green-fresh-bamboo_1920x120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643050"/>
            <a:ext cx="3756031" cy="3642333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https://cameralabs.org/media/camera/july/18july/4_328878da15101318065db2df80d14f3b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071678"/>
            <a:ext cx="3398840" cy="392909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66906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046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Потом для изготовления бумаги стали использовать особый вид крапивы – крапива коноплевая.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Picture 7" descr="крапи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0146" y="3021012"/>
            <a:ext cx="2509577" cy="27288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https://sb.agronomu.com/media/res/5/0/7/7/8/50778.ov2tko.79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284984"/>
            <a:ext cx="2701534" cy="250147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04794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370"/>
            <a:ext cx="8229600" cy="5865515"/>
          </a:xfrm>
        </p:spPr>
        <p:txBody>
          <a:bodyPr/>
          <a:lstStyle/>
          <a:p>
            <a:pPr marL="0" indent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Велись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поиски нового материала.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был найден.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качестве сырья стала применяться древесина.</a:t>
            </a:r>
          </a:p>
          <a:p>
            <a:pPr algn="ctr"/>
            <a:endParaRPr lang="ru-RU" b="1" dirty="0"/>
          </a:p>
        </p:txBody>
      </p:sp>
      <p:pic>
        <p:nvPicPr>
          <p:cNvPr id="4" name="Picture 2" descr="C:\Users\User\Desktop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640" y="2136525"/>
            <a:ext cx="2500656" cy="187057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https://stroyday.ru/wp-content/uploads/2015/03/%D0%A1%D0%BE%D1%81%D0%BD%D0%BE%D0%B2%D1%8B%D0%B9-%D1%81%D0%BF%D0%B8%D0%BB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2407000"/>
            <a:ext cx="2527904" cy="2065111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24013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90000"/>
              </a:lnSpc>
              <a:buNone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производство бумаги зародилось в 16 веке – при Иване Грозном. В 18 веке по указу Петра </a:t>
            </a:r>
            <a:r>
              <a:rPr lang="en-US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были построены бумажные мельницы.</a:t>
            </a:r>
          </a:p>
          <a:p>
            <a:pPr marL="0" indent="0" algn="ctr">
              <a:lnSpc>
                <a:spcPct val="90000"/>
              </a:lnSpc>
              <a:buNone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Вышла первая газета «Ведомости». А в 1817 была установлена первая бумагоделательная машина.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4.404content.com/1/57/9F/1211943592953119810/fullsize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573015"/>
            <a:ext cx="3216990" cy="2155211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https://100dorog.ru/upload/images/articles/2014/6448835-20-Pyotr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077072"/>
            <a:ext cx="1565392" cy="2445273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23449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90066"/>
          </a:xfrm>
        </p:spPr>
        <p:txBody>
          <a:bodyPr>
            <a:noAutofit/>
          </a:bodyPr>
          <a:lstStyle/>
          <a:p>
            <a:pPr algn="ctr"/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производство бумаги.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246043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почти вся бумажная продукция вырабатывается мощными бумагоделательными машинами.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s://news.unipack.ru/light_editor_img/images/2017-9-1/file150408709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068960"/>
            <a:ext cx="3095774" cy="236030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http://www.indevcopapermaking.com/slider/data1/images/ipi2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429000"/>
            <a:ext cx="2385028" cy="193602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23481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Производят бумагу на целлюлозно-           бумажном заводе.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Picture 10" descr="завод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9592" y="1981654"/>
            <a:ext cx="3280447" cy="251891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pic>
        <p:nvPicPr>
          <p:cNvPr id="5" name="Рисунок 4" descr="http://www.idrenome.ru/img/contents/1371/a22af8b4d1af44df0eb3c3e17eed9e7f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786058"/>
            <a:ext cx="3146363" cy="1357322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7393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3">
  <a:themeElements>
    <a:clrScheme name="Другая 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00B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536</TotalTime>
  <Words>432</Words>
  <Application>Microsoft Office PowerPoint</Application>
  <PresentationFormat>Экран (4:3)</PresentationFormat>
  <Paragraphs>41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133</vt:lpstr>
      <vt:lpstr>Презентация PowerPoint</vt:lpstr>
      <vt:lpstr>                    Что такое бумага?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Современное производство бумаги.</vt:lpstr>
      <vt:lpstr>Производят бумагу на целлюлозно-           бумажном заводе.</vt:lpstr>
      <vt:lpstr>               Брёвна привозят на завод.</vt:lpstr>
      <vt:lpstr>Из брёвен получают щепу – мелкие щепки. Её варят в специальном растворе. </vt:lpstr>
      <vt:lpstr>Затем из щепы получают целлюлозу.  </vt:lpstr>
      <vt:lpstr>Из целлюлозы делают бумагу . </vt:lpstr>
      <vt:lpstr>Наматывают огромные рулоны бумаги. </vt:lpstr>
      <vt:lpstr>Большие листы бумаги на станках режут на маленькие. </vt:lpstr>
      <vt:lpstr>Применение бумаги.</vt:lpstr>
      <vt:lpstr>Макулатура.</vt:lpstr>
      <vt:lpstr>А как же можно изготовить бумагу в домашних условиях?</vt:lpstr>
      <vt:lpstr>Презентация PowerPoint</vt:lpstr>
      <vt:lpstr>Вывод.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69</cp:revision>
  <dcterms:created xsi:type="dcterms:W3CDTF">2018-09-22T13:45:50Z</dcterms:created>
  <dcterms:modified xsi:type="dcterms:W3CDTF">2022-12-11T15:27:28Z</dcterms:modified>
</cp:coreProperties>
</file>