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Title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799" y="1964267"/>
            <a:ext cx="5398295" cy="2421464"/>
          </a:xfrm>
        </p:spPr>
        <p:txBody>
          <a:bodyPr anchor="b"/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799" y="4385733"/>
            <a:ext cx="5398295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5870575"/>
            <a:ext cx="1200150" cy="3778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B6F75-1220-4688-850F-063FDD0E8542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5870575"/>
            <a:ext cx="3670300" cy="3778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550" y="5870575"/>
            <a:ext cx="414338" cy="377825"/>
          </a:xfrm>
        </p:spPr>
        <p:txBody>
          <a:bodyPr/>
          <a:lstStyle>
            <a:lvl1pPr>
              <a:defRPr/>
            </a:lvl1pPr>
          </a:lstStyle>
          <a:p>
            <a:fld id="{AD49EAC8-9CD1-4303-9376-F4B6896151D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4732865"/>
            <a:ext cx="7598570" cy="56673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8701" y="932112"/>
            <a:ext cx="656987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5299603"/>
            <a:ext cx="7598570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D345-3BD3-4857-A5EF-8F57BB969784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342C02-AF6E-4815-A00A-2EC30213978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3124199"/>
          </a:xfrm>
        </p:spPr>
        <p:txBody>
          <a:bodyPr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FBCEE-0CAC-412B-AE32-A5F25015DD7C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7B131-7B26-4987-81E4-9327F37F342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5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78738" y="27432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6713" y="823913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/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3406" y="3352800"/>
            <a:ext cx="7004388" cy="381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599" y="4343400"/>
            <a:ext cx="7614275" cy="14478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66158-2053-4942-9B12-EBF78EABC918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E63FBC2-87CB-4B3E-9FC9-3BC23329C79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3308581"/>
            <a:ext cx="7598569" cy="1468800"/>
          </a:xfrm>
        </p:spPr>
        <p:txBody>
          <a:bodyPr anchor="b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4777381"/>
            <a:ext cx="759857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2D8DB-2341-49CF-8963-48453E3A0D84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A4AE2-E49A-4F8B-8E80-83D7DF382C3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78738" y="2743200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6713" y="823913"/>
            <a:ext cx="4572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eaLnBrk="1" fontAlgn="auto" hangingPunct="1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744201" y="609602"/>
            <a:ext cx="7162799" cy="2743199"/>
          </a:xfrm>
        </p:spPr>
        <p:txBody>
          <a:bodyPr/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0" y="3886200"/>
            <a:ext cx="7601577" cy="889000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5200"/>
            <a:ext cx="7601577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A2912-A5B9-43FE-9E9E-09A787753CBE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3A819DE7-2809-47FE-9259-DCBF7E1FC1D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09602"/>
            <a:ext cx="7598570" cy="2743199"/>
          </a:xfrm>
        </p:spPr>
        <p:txBody>
          <a:bodyPr/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4351" y="3505200"/>
            <a:ext cx="7598571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4343400"/>
            <a:ext cx="759857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37D4D-8D11-4FD1-A3AB-57DC6A771628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DD31072B-09EF-40CD-ACCD-42BA56D96B2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14351" y="609601"/>
            <a:ext cx="7598569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56C0E-69E5-46AF-8825-C1916F9CBC7F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4D638-696B-444E-9A21-A68D87E6EA9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4006" y="609600"/>
            <a:ext cx="16189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09600"/>
            <a:ext cx="5874087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79CEA-B525-44D0-9464-A951AE4F825A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4A6EF-506E-4417-A8A0-5C390AF19D4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38931-B6AF-40C0-BDF3-F7C71737C0CB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D804D-B38F-4D2E-B916-D88E9373D2E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3308581"/>
            <a:ext cx="7598570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49" y="4777381"/>
            <a:ext cx="759857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F7E83-8F4C-49C2-A8F1-57132BA8EDC7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350091-C0F5-4E0E-85D9-090D04ADC87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1" y="2142067"/>
            <a:ext cx="3746501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66421" y="2142068"/>
            <a:ext cx="3746499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4CA33-E5E1-4A5F-A730-7A03A050F88E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2186F-FD9A-44F5-B3FE-13C3657CD99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2" y="2218267"/>
            <a:ext cx="35317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1" y="2870201"/>
            <a:ext cx="3747692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3" y="2226734"/>
            <a:ext cx="354211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67612" y="2870201"/>
            <a:ext cx="3746501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DED7E-0D8D-4629-A488-FAE7D7199CED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7148F-E5E6-4426-8369-9ECC185E9C5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3878D-60AC-48D6-A241-9DB20B9ADE93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AC56E-82A5-4436-A121-736E3A3E769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08EE2-7AB1-451A-B2E6-71F3A06D7555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0091E-9693-4673-A80A-035415D8B54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074333"/>
            <a:ext cx="2760664" cy="13716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6151" y="609601"/>
            <a:ext cx="4626770" cy="5181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3445933"/>
            <a:ext cx="276066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F2A6A-A7C9-494E-8477-2DEC81A63589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0281C-511A-4830-991B-148219667C6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elestia-R1---OverlayContentH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1600200"/>
            <a:ext cx="4623490" cy="1371600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2190" y="914400"/>
            <a:ext cx="2460731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0" y="2971800"/>
            <a:ext cx="4623490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75B7E-7A18-4475-8259-C59B3C19666F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EAABF0-FC45-43D0-BE02-0E76C88493D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0" y="609600"/>
            <a:ext cx="7599363" cy="145573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14350" y="2141538"/>
            <a:ext cx="7599363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2075" y="5870575"/>
            <a:ext cx="120015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A68CB901-845F-44BE-BFB3-6D4B43C6B514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0" y="5870575"/>
            <a:ext cx="587057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9375" y="5870575"/>
            <a:ext cx="414338" cy="3778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Calibri" pitchFamily="34" charset="0"/>
              </a:defRPr>
            </a:lvl1pPr>
          </a:lstStyle>
          <a:p>
            <a:fld id="{3448140A-2709-43F1-BC20-4719CA34C6B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39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71800" y="1963738"/>
            <a:ext cx="5399088" cy="24225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Чехов в Мелихово</a:t>
            </a:r>
            <a:endParaRPr lang="ru-RU" dirty="0"/>
          </a:p>
        </p:txBody>
      </p:sp>
      <p:pic>
        <p:nvPicPr>
          <p:cNvPr id="3" name="Рисунок 1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764704"/>
            <a:ext cx="4469080" cy="5728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39552" y="476672"/>
            <a:ext cx="5144694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91880" y="3140968"/>
            <a:ext cx="5508104" cy="3649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,1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BF5F7"/>
              </a:clrFrom>
              <a:clrTo>
                <a:srgbClr val="FBF5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3284984"/>
            <a:ext cx="4968552" cy="3507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3,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35696" y="188640"/>
            <a:ext cx="4988037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5536" y="836712"/>
            <a:ext cx="8295321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8353" y="195538"/>
            <a:ext cx="2430009" cy="314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08186" y="3208412"/>
            <a:ext cx="2635814" cy="3649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48264" y="188640"/>
            <a:ext cx="2053771" cy="3090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3802" y="3579937"/>
            <a:ext cx="1728192" cy="2799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361830" y="3432175"/>
            <a:ext cx="1905000" cy="2943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706107" y="339606"/>
            <a:ext cx="1969908" cy="29095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9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056566" y="3433073"/>
            <a:ext cx="2065877" cy="3111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12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722887" y="268139"/>
            <a:ext cx="1918072" cy="2925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6500" y="844039"/>
            <a:ext cx="7185612" cy="5181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75656" y="654968"/>
            <a:ext cx="6912768" cy="5184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3428999"/>
            <a:ext cx="4429057" cy="2711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75991" y="408856"/>
            <a:ext cx="4621610" cy="2732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(1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32040" y="3281534"/>
            <a:ext cx="3816424" cy="2858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439671"/>
            <a:ext cx="6314367" cy="3997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8104" y="1498637"/>
            <a:ext cx="3417565" cy="4285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55576" y="3789040"/>
            <a:ext cx="3816424" cy="2864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260648"/>
            <a:ext cx="3886200" cy="275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24606" y="548680"/>
            <a:ext cx="377368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31640" y="3140968"/>
            <a:ext cx="2282059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27984" y="3645024"/>
            <a:ext cx="4073165" cy="2711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83768" y="3313159"/>
            <a:ext cx="4873972" cy="3235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5976" y="399397"/>
            <a:ext cx="4652593" cy="2885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427572"/>
            <a:ext cx="4563145" cy="2960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116632"/>
            <a:ext cx="6985000" cy="6565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83768" y="260648"/>
            <a:ext cx="4477097" cy="6305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100</TotalTime>
  <Words>3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 Light</vt:lpstr>
      <vt:lpstr>Calibri</vt:lpstr>
      <vt:lpstr>Тема1</vt:lpstr>
      <vt:lpstr>Чехов в Мелихово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Чехов в Мелихово</dc:title>
  <dc:creator>Пользователь</dc:creator>
  <cp:lastModifiedBy>Igor</cp:lastModifiedBy>
  <cp:revision>15</cp:revision>
  <dcterms:created xsi:type="dcterms:W3CDTF">2016-02-11T18:44:32Z</dcterms:created>
  <dcterms:modified xsi:type="dcterms:W3CDTF">2022-12-11T15:38:10Z</dcterms:modified>
</cp:coreProperties>
</file>