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73" r:id="rId4"/>
    <p:sldId id="259" r:id="rId5"/>
    <p:sldId id="260" r:id="rId6"/>
    <p:sldId id="274" r:id="rId7"/>
    <p:sldId id="270" r:id="rId8"/>
    <p:sldId id="271" r:id="rId9"/>
    <p:sldId id="261" r:id="rId10"/>
    <p:sldId id="262" r:id="rId11"/>
    <p:sldId id="264" r:id="rId12"/>
    <p:sldId id="268" r:id="rId13"/>
    <p:sldId id="266" r:id="rId14"/>
    <p:sldId id="275" r:id="rId15"/>
    <p:sldId id="269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201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A9FB70-6940-4EE8-B7E2-8FC448B596FC}" type="datetimeFigureOut">
              <a:rPr lang="ru-RU" smtClean="0"/>
              <a:t>05.07.2022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80AF5C-8182-4411-91E6-80C4CE8F94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47979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A48880E0-7F0F-4F0C-9590-09F2676DEAA4}" type="datetimeFigureOut">
              <a:rPr lang="ru-RU" smtClean="0"/>
              <a:t>05.07.2022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F938DFF1-A269-4822-8D34-56599859CB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94632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880E0-7F0F-4F0C-9590-09F2676DEAA4}" type="datetimeFigureOut">
              <a:rPr lang="ru-RU" smtClean="0"/>
              <a:t>05.07.2022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8DFF1-A269-4822-8D34-56599859CB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755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880E0-7F0F-4F0C-9590-09F2676DEAA4}" type="datetimeFigureOut">
              <a:rPr lang="ru-RU" smtClean="0"/>
              <a:t>05.07.2022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8DFF1-A269-4822-8D34-56599859CB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62068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880E0-7F0F-4F0C-9590-09F2676DEAA4}" type="datetimeFigureOut">
              <a:rPr lang="ru-RU" smtClean="0"/>
              <a:t>05.07.2022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8DFF1-A269-4822-8D34-56599859CB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7357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A48880E0-7F0F-4F0C-9590-09F2676DEAA4}" type="datetimeFigureOut">
              <a:rPr lang="ru-RU" smtClean="0"/>
              <a:t>05.07.2022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F938DFF1-A269-4822-8D34-56599859CB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31949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880E0-7F0F-4F0C-9590-09F2676DEAA4}" type="datetimeFigureOut">
              <a:rPr lang="ru-RU" smtClean="0"/>
              <a:t>05.07.2022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8DFF1-A269-4822-8D34-56599859CB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48990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880E0-7F0F-4F0C-9590-09F2676DEAA4}" type="datetimeFigureOut">
              <a:rPr lang="ru-RU" smtClean="0"/>
              <a:t>05.07.2022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8DFF1-A269-4822-8D34-56599859CB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2735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880E0-7F0F-4F0C-9590-09F2676DEAA4}" type="datetimeFigureOut">
              <a:rPr lang="ru-RU" smtClean="0"/>
              <a:t>05.07.2022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8DFF1-A269-4822-8D34-56599859CB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4769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880E0-7F0F-4F0C-9590-09F2676DEAA4}" type="datetimeFigureOut">
              <a:rPr lang="ru-RU" smtClean="0"/>
              <a:t>05.07.2022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8DFF1-A269-4822-8D34-56599859CB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675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880E0-7F0F-4F0C-9590-09F2676DEAA4}" type="datetimeFigureOut">
              <a:rPr lang="ru-RU" smtClean="0"/>
              <a:t>05.07.2022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938DFF1-A269-4822-8D34-56599859CB63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096833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A48880E0-7F0F-4F0C-9590-09F2676DEAA4}" type="datetimeFigureOut">
              <a:rPr lang="ru-RU" smtClean="0"/>
              <a:t>05.07.2022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938DFF1-A269-4822-8D34-56599859CB6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2740912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A48880E0-7F0F-4F0C-9590-09F2676DEAA4}" type="datetimeFigureOut">
              <a:rPr lang="ru-RU" smtClean="0"/>
              <a:t>05.07.2022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F938DFF1-A269-4822-8D34-56599859CB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4218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До свидания, лето!</a:t>
            </a:r>
            <a:br>
              <a:rPr lang="ru-RU" dirty="0" smtClean="0"/>
            </a:br>
            <a:r>
              <a:rPr lang="ru-RU" dirty="0" smtClean="0"/>
              <a:t>Здравствуй, детский сад!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0647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sz="2400" dirty="0"/>
          </a:p>
        </p:txBody>
      </p:sp>
      <p:pic>
        <p:nvPicPr>
          <p:cNvPr id="5122" name="Picture 2" descr="https://ck.ot7.ru/uploads/7/2/4/Bobochka-na-tsvetochke_724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2446" y="437920"/>
            <a:ext cx="8467107" cy="591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0505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s://img0.liveinternet.ru/images/attach/c/6/93/308/93308846_Solnechnuyestupenki3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8206" y="0"/>
            <a:ext cx="6500377" cy="7714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8966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Раскрась столько предметов, сколько указывает цифра</a:t>
            </a:r>
            <a:endParaRPr lang="ru-RU" sz="2400" dirty="0"/>
          </a:p>
        </p:txBody>
      </p:sp>
      <p:pic>
        <p:nvPicPr>
          <p:cNvPr id="6146" name="Picture 2" descr="https://konspekta.net/infopediasu/baza20/8238242607231.files/image095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77175" y="1888176"/>
            <a:ext cx="8922886" cy="4227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4107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Раскрась картинку. Какое время года изображено на картинке?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raskrasil.com/wp-content/uploads/Raskrasil.com-summer-3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8111" y="1855784"/>
            <a:ext cx="6329018" cy="4770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7319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Назови и срисуй фигуры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9707" y="2470067"/>
            <a:ext cx="10292586" cy="2790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452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Рекомендации для родителей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dirty="0" smtClean="0"/>
          </a:p>
          <a:p>
            <a:pPr algn="ctr"/>
            <a:r>
              <a:rPr lang="ru-RU" dirty="0" smtClean="0"/>
              <a:t>Следите, чтобы ребёнок отвечал на вопросы полным предложением, не односложно.</a:t>
            </a:r>
          </a:p>
          <a:p>
            <a:pPr algn="ctr"/>
            <a:r>
              <a:rPr lang="ru-RU" dirty="0" smtClean="0"/>
              <a:t>Дайте ребёнку возможность подумать, не спешите ответить за него.</a:t>
            </a:r>
          </a:p>
          <a:p>
            <a:pPr algn="ctr"/>
            <a:r>
              <a:rPr lang="ru-RU" dirty="0" smtClean="0"/>
              <a:t>Если ребёнок дал неправильный ответ, предложите ему подумать ещё.</a:t>
            </a:r>
          </a:p>
          <a:p>
            <a:pPr algn="ctr"/>
            <a:r>
              <a:rPr lang="ru-RU" dirty="0" smtClean="0"/>
              <a:t>Не забудьте похвалить ребёнка, когда он закончит задание.</a:t>
            </a:r>
          </a:p>
          <a:p>
            <a:pPr algn="ctr"/>
            <a:r>
              <a:rPr lang="ru-RU" dirty="0" smtClean="0"/>
              <a:t>Варианты заданий, в которых требуется что-то раскрасить или написать, прилагаются отдельным файлом (для возможности распечатать образцы</a:t>
            </a:r>
            <a:r>
              <a:rPr lang="ru-RU" dirty="0" smtClean="0"/>
              <a:t>)</a:t>
            </a:r>
          </a:p>
          <a:p>
            <a:pPr algn="ctr"/>
            <a:r>
              <a:rPr lang="ru-RU" dirty="0" smtClean="0"/>
              <a:t>Большинство таких «письменных» заданий </a:t>
            </a:r>
            <a:r>
              <a:rPr lang="ru-RU" smtClean="0"/>
              <a:t>можно пройти «устно</a:t>
            </a:r>
            <a:r>
              <a:rPr lang="ru-RU" dirty="0" smtClean="0"/>
              <a:t>»</a:t>
            </a:r>
            <a:endParaRPr lang="ru-RU" dirty="0" smtClean="0"/>
          </a:p>
          <a:p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4021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dirty="0" smtClean="0"/>
              <a:t>Какое время года изображено на картинке?</a:t>
            </a:r>
            <a:br>
              <a:rPr lang="ru-RU" sz="2400" dirty="0" smtClean="0"/>
            </a:br>
            <a:r>
              <a:rPr lang="ru-RU" sz="2400" dirty="0" smtClean="0"/>
              <a:t>Назови признаки лета.</a:t>
            </a:r>
            <a:br>
              <a:rPr lang="ru-RU" sz="2400" dirty="0" smtClean="0"/>
            </a:br>
            <a:r>
              <a:rPr lang="ru-RU" sz="2400" dirty="0" smtClean="0"/>
              <a:t>Составь по картине короткий рассказ.</a:t>
            </a:r>
            <a:endParaRPr lang="ru-RU" sz="2400" dirty="0"/>
          </a:p>
        </p:txBody>
      </p:sp>
      <p:pic>
        <p:nvPicPr>
          <p:cNvPr id="2050" name="Picture 2" descr="https://illustrators.ru/uploads/illustration/image/1097937/main_Leto__illustrators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18747" y="2139064"/>
            <a:ext cx="6345771" cy="4487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4498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dirty="0" smtClean="0"/>
              <a:t>Расскажи, что происходит на картинке? Что делают дети?</a:t>
            </a:r>
            <a:br>
              <a:rPr lang="ru-RU" sz="2400" dirty="0" smtClean="0"/>
            </a:br>
            <a:r>
              <a:rPr lang="ru-RU" sz="2400" dirty="0" smtClean="0"/>
              <a:t>Где находятся дети? Кто читает книгу детям?</a:t>
            </a:r>
            <a:br>
              <a:rPr lang="ru-RU" sz="2400" dirty="0" smtClean="0"/>
            </a:br>
            <a:r>
              <a:rPr lang="ru-RU" sz="2400" dirty="0" smtClean="0"/>
              <a:t>Сколько детей в группе? Сколько мальчиков, девочек?</a:t>
            </a:r>
            <a:br>
              <a:rPr lang="ru-RU" sz="2400" dirty="0" smtClean="0"/>
            </a:br>
            <a:r>
              <a:rPr lang="ru-RU" sz="2400" dirty="0" smtClean="0"/>
              <a:t>Если бы ты оказался на картинке, чем бы ты там занимался?</a:t>
            </a:r>
            <a:endParaRPr lang="ru-RU" sz="2400" dirty="0"/>
          </a:p>
        </p:txBody>
      </p:sp>
      <p:pic>
        <p:nvPicPr>
          <p:cNvPr id="8194" name="Picture 2" descr="https://bipbap.ru/wp-content/uploads/2017/11/8f1048f76916e804eaa8832ff299185f.jpe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55894" y="2103438"/>
            <a:ext cx="5680211" cy="4487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7013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Игра «Что бывает летом?»</a:t>
            </a:r>
            <a:br>
              <a:rPr lang="ru-RU" sz="2400" dirty="0" smtClean="0"/>
            </a:br>
            <a:r>
              <a:rPr lang="ru-RU" sz="2400" dirty="0" smtClean="0"/>
              <a:t>Отвечай на вопросы «да» или «нет»</a:t>
            </a:r>
            <a:endParaRPr lang="ru-RU" sz="2400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 rotWithShape="1">
          <a:blip r:embed="rId2"/>
          <a:srcRect t="13447" r="12792" b="27288"/>
          <a:stretch/>
        </p:blipFill>
        <p:spPr bwMode="auto">
          <a:xfrm>
            <a:off x="3740727" y="1923804"/>
            <a:ext cx="4797631" cy="42632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53792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/>
              <a:t>Игра «Что бывает летом?»</a:t>
            </a:r>
            <a:br>
              <a:rPr lang="ru-RU" sz="2400" dirty="0"/>
            </a:br>
            <a:r>
              <a:rPr lang="ru-RU" sz="2400" dirty="0"/>
              <a:t>Отвечай на вопросы «да» или «нет</a:t>
            </a:r>
            <a:r>
              <a:rPr lang="ru-RU" sz="2400" dirty="0" smtClean="0"/>
              <a:t>» (продолжение)</a:t>
            </a:r>
            <a:endParaRPr lang="ru-RU" sz="2400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 rotWithShape="1">
          <a:blip r:embed="rId2"/>
          <a:srcRect l="-208" t="9114" r="1"/>
          <a:stretch/>
        </p:blipFill>
        <p:spPr bwMode="auto">
          <a:xfrm>
            <a:off x="3994067" y="2014194"/>
            <a:ext cx="4203865" cy="438199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53228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Что лишнее в каждом ряду?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img1.liveinternet.ru/images/attach/c/8/102/303/102303617_4979214_img2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5109" y="206799"/>
            <a:ext cx="4433754" cy="6538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2383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400" dirty="0" smtClean="0"/>
              <a:t>Кто спрятался в лесу?</a:t>
            </a:r>
            <a:br>
              <a:rPr lang="ru-RU" sz="2400" dirty="0" smtClean="0"/>
            </a:br>
            <a:r>
              <a:rPr lang="ru-RU" sz="2400" dirty="0" smtClean="0"/>
              <a:t>Где спрятался зайчик? </a:t>
            </a:r>
            <a:r>
              <a:rPr lang="ru-RU" sz="2400" dirty="0"/>
              <a:t>л</a:t>
            </a:r>
            <a:r>
              <a:rPr lang="ru-RU" sz="2400" dirty="0" smtClean="0"/>
              <a:t>исичка? волк? белка?(за пенёчком, за кустами, за деревом, на ветке за листьями)</a:t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/>
          <a:stretch>
            <a:fillRect/>
          </a:stretch>
        </p:blipFill>
        <p:spPr>
          <a:xfrm>
            <a:off x="2947657" y="1710047"/>
            <a:ext cx="6505101" cy="4923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0603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Найди правильную тень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s://thumbs.dreamstime.com/z/%D0%BD%D0%B0%D0%B9-%D0%B8%D1%82%D0%B5-%D0%BF%D1%80%D0%B0%D0%B2%D0%B8-%D1%8C%D0%BD%D0%B0%D1%8F-%D1%82%D0%B5%D0%BD%D1%8C-53580203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6" t="13559" r="2806" b="11826"/>
          <a:stretch/>
        </p:blipFill>
        <p:spPr bwMode="auto">
          <a:xfrm>
            <a:off x="2565070" y="1888177"/>
            <a:ext cx="7184571" cy="47026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19134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fsd.multiurok.ru/html/2018/05/04/s_5aebfca7ce1c8/894464_19.jpe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199" r="-1463" b="5288"/>
          <a:stretch/>
        </p:blipFill>
        <p:spPr bwMode="auto">
          <a:xfrm>
            <a:off x="3146961" y="466745"/>
            <a:ext cx="5866549" cy="5957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7526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Савон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Савон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аво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Савон</Template>
  <TotalTime>96</TotalTime>
  <Words>149</Words>
  <Application>Microsoft Office PowerPoint</Application>
  <PresentationFormat>Широкоэкранный</PresentationFormat>
  <Paragraphs>19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Century Gothic</vt:lpstr>
      <vt:lpstr>Garamond</vt:lpstr>
      <vt:lpstr>Савон</vt:lpstr>
      <vt:lpstr>До свидания, лето! Здравствуй, детский сад!</vt:lpstr>
      <vt:lpstr>Какое время года изображено на картинке? Назови признаки лета. Составь по картине короткий рассказ.</vt:lpstr>
      <vt:lpstr>Расскажи, что происходит на картинке? Что делают дети? Где находятся дети? Кто читает книгу детям? Сколько детей в группе? Сколько мальчиков, девочек? Если бы ты оказался на картинке, чем бы ты там занимался?</vt:lpstr>
      <vt:lpstr>Игра «Что бывает летом?» Отвечай на вопросы «да» или «нет»</vt:lpstr>
      <vt:lpstr>Игра «Что бывает летом?» Отвечай на вопросы «да» или «нет» (продолжение)</vt:lpstr>
      <vt:lpstr>Что лишнее в каждом ряду?</vt:lpstr>
      <vt:lpstr>Кто спрятался в лесу? Где спрятался зайчик? лисичка? волк? белка?(за пенёчком, за кустами, за деревом, на ветке за листьями) </vt:lpstr>
      <vt:lpstr>Найди правильную тень</vt:lpstr>
      <vt:lpstr>Презентация PowerPoint</vt:lpstr>
      <vt:lpstr>Презентация PowerPoint</vt:lpstr>
      <vt:lpstr>Презентация PowerPoint</vt:lpstr>
      <vt:lpstr>Раскрась столько предметов, сколько указывает цифра</vt:lpstr>
      <vt:lpstr>Раскрась картинку. Какое время года изображено на картинке?</vt:lpstr>
      <vt:lpstr>Назови и срисуй фигуры</vt:lpstr>
      <vt:lpstr>Рекомендации для родителей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12</cp:revision>
  <dcterms:created xsi:type="dcterms:W3CDTF">2022-07-04T17:41:08Z</dcterms:created>
  <dcterms:modified xsi:type="dcterms:W3CDTF">2022-07-05T18:46:00Z</dcterms:modified>
</cp:coreProperties>
</file>