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11/14/21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 smtClean="0"/>
              <a:t>Домашние      животные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10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33675"/>
            <a:ext cx="10058400" cy="939071"/>
          </a:xfrm>
        </p:spPr>
        <p:txBody>
          <a:bodyPr/>
          <a:lstStyle/>
          <a:p>
            <a:pPr algn="ctr"/>
            <a:r>
              <a:rPr lang="ru-RU" dirty="0" smtClean="0"/>
              <a:t>Лошадь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212" y="1124466"/>
            <a:ext cx="7265772" cy="5449330"/>
          </a:xfrm>
        </p:spPr>
      </p:pic>
    </p:spTree>
    <p:extLst>
      <p:ext uri="{BB962C8B-B14F-4D97-AF65-F5344CB8AC3E}">
        <p14:creationId xmlns:p14="http://schemas.microsoft.com/office/powerpoint/2010/main" val="1773406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собака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744" y="1643866"/>
            <a:ext cx="6589159" cy="4941870"/>
          </a:xfrm>
        </p:spPr>
      </p:pic>
    </p:spTree>
    <p:extLst>
      <p:ext uri="{BB962C8B-B14F-4D97-AF65-F5344CB8AC3E}">
        <p14:creationId xmlns:p14="http://schemas.microsoft.com/office/powerpoint/2010/main" val="589864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Назови семью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991" y="1726058"/>
            <a:ext cx="7037797" cy="4808306"/>
          </a:xfrm>
        </p:spPr>
      </p:pic>
    </p:spTree>
    <p:extLst>
      <p:ext uri="{BB962C8B-B14F-4D97-AF65-F5344CB8AC3E}">
        <p14:creationId xmlns:p14="http://schemas.microsoft.com/office/powerpoint/2010/main" val="1690343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кошка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6822" y="1715785"/>
            <a:ext cx="6638549" cy="48596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2478" y="449566"/>
            <a:ext cx="2260791" cy="25324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97" y="277689"/>
            <a:ext cx="3034808" cy="20195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371" y="4786787"/>
            <a:ext cx="2763748" cy="178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304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считай и называй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174" y="1610961"/>
            <a:ext cx="7343652" cy="4993239"/>
          </a:xfrm>
        </p:spPr>
      </p:pic>
    </p:spTree>
    <p:extLst>
      <p:ext uri="{BB962C8B-B14F-4D97-AF65-F5344CB8AC3E}">
        <p14:creationId xmlns:p14="http://schemas.microsoft.com/office/powerpoint/2010/main" val="993539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где живет?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91" y="2597708"/>
            <a:ext cx="6435172" cy="39322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2597708"/>
            <a:ext cx="5980669" cy="39322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0129" y="2121285"/>
            <a:ext cx="1129407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Свинарник                                                                        Коровник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0400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Конюшня                                                              Овчарня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73" y="2754527"/>
            <a:ext cx="5811795" cy="381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885" y="2754527"/>
            <a:ext cx="6017741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10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где живет?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Собака в конуре                                               Кошка в доме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33" y="2470530"/>
            <a:ext cx="5511115" cy="41897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103" y="2470530"/>
            <a:ext cx="6087763" cy="4234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45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017" y="333675"/>
            <a:ext cx="10058400" cy="1037925"/>
          </a:xfrm>
        </p:spPr>
        <p:txBody>
          <a:bodyPr/>
          <a:lstStyle/>
          <a:p>
            <a:pPr algn="ctr"/>
            <a:r>
              <a:rPr lang="ru-RU" dirty="0" smtClean="0"/>
              <a:t>Какая картинка лишняя?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384" y="1235677"/>
            <a:ext cx="7101015" cy="5325762"/>
          </a:xfrm>
        </p:spPr>
      </p:pic>
    </p:spTree>
    <p:extLst>
      <p:ext uri="{BB962C8B-B14F-4D97-AF65-F5344CB8AC3E}">
        <p14:creationId xmlns:p14="http://schemas.microsoft.com/office/powerpoint/2010/main" val="12096677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77</TotalTime>
  <Words>37</Words>
  <Application>Microsoft Macintosh PowerPoint</Application>
  <PresentationFormat>Широкоэкранный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Century Gothic</vt:lpstr>
      <vt:lpstr>Garamond</vt:lpstr>
      <vt:lpstr>Савон</vt:lpstr>
      <vt:lpstr>Домашние      животные</vt:lpstr>
      <vt:lpstr>собака</vt:lpstr>
      <vt:lpstr>Назови семью</vt:lpstr>
      <vt:lpstr>кошка</vt:lpstr>
      <vt:lpstr>Игра считай и называй</vt:lpstr>
      <vt:lpstr>Кто где живет?</vt:lpstr>
      <vt:lpstr>Кто где живет?</vt:lpstr>
      <vt:lpstr>Кто где живет?</vt:lpstr>
      <vt:lpstr>Какая картинка лишняя?</vt:lpstr>
      <vt:lpstr>Лошадь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     животные</dc:title>
  <dc:creator>пользователь Microsoft Office</dc:creator>
  <cp:lastModifiedBy>пользователь Microsoft Office</cp:lastModifiedBy>
  <cp:revision>6</cp:revision>
  <dcterms:created xsi:type="dcterms:W3CDTF">2021-11-14T17:33:02Z</dcterms:created>
  <dcterms:modified xsi:type="dcterms:W3CDTF">2021-11-14T18:50:50Z</dcterms:modified>
</cp:coreProperties>
</file>