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3" r:id="rId14"/>
    <p:sldId id="268" r:id="rId15"/>
    <p:sldId id="272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Venera\Desktop\ПАТРИОТИЧЕСКОЕ ВОСПИТАНИЕ\Калининград\Достопримечательности Калининграда\slide_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921012"/>
            <a:ext cx="6800368" cy="510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95936" y="6309320"/>
            <a:ext cx="2849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Составила : Юсупова В.М.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23373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Venera\Desktop\ПАТРИОТИЧЕСКОЕ ВОСПИТАНИЕ\Калининград\Достопримечательности Калининграда\slide_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6408712" cy="480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430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46192"/>
            <a:ext cx="643271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9858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Venera\Desktop\ПАТРИОТИЧЕСКОЕ ВОСПИТАНИЕ\Калининград\Достопримечательности Калининграда\slide_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6492213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518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6355755" cy="4764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8486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Venera\Desktop\ПАТРИОТИЧЕСКОЕ ВОСПИТАНИЕ\Калининград\Достопримечательности Калининграда\slide_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669" y="692696"/>
            <a:ext cx="672074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519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Venera\Desktop\ПАТРИОТИЧЕСКОЕ ВОСПИТАНИЕ\Калининград\Достопримечательности Калининграда\slide_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6627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Venera\Desktop\ПАТРИОТИЧЕСКОЕ ВОСПИТАНИЕ\Калининград\Достопримечательности Калининграда\slide_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638984"/>
            <a:ext cx="6756243" cy="506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563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Venera\Desktop\ПАТРИОТИЧЕСКОЕ ВОСПИТАНИЕ\Калининград\Достопримечательности Калининграда\slide_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6660232" cy="499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9622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Venera\Desktop\ПАТРИОТИЧЕСКОЕ ВОСПИТАНИЕ\Калининград\Достопримечательности Калининграда\slide_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92696"/>
            <a:ext cx="6630808" cy="497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644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Venera\Desktop\ПАТРИОТИЧЕСКОЕ ВОСПИТАНИЕ\Калининград\Достопримечательности Калининграда\slide_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645" y="836712"/>
            <a:ext cx="662473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145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Venera\Desktop\ПАТРИОТИЧЕСКОЕ ВОСПИТАНИЕ\Калининград\Достопримечательности Калининграда\slide_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6696744" cy="502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6129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Venera\Desktop\ПАТРИОТИЧЕСКОЕ ВОСПИТАНИЕ\Калининград\Достопримечательности Калининграда\slide_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773324"/>
            <a:ext cx="6805264" cy="510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466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Venera\Desktop\ПАТРИОТИЧЕСКОЕ ВОСПИТАНИЕ\Калининград\Достопримечательности Калининграда\slide_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016732"/>
            <a:ext cx="6540219" cy="490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44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Venera\Desktop\ПАТРИОТИЧЕСКОЕ ВОСПИТАНИЕ\Калининград\Достопримечательности Калининграда\slide_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136" y="620688"/>
            <a:ext cx="68167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063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Venera\Desktop\ПАТРИОТИЧЕСКОЕ ВОСПИТАНИЕ\Калининград\Достопримечательности Калининграда\slide_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3120" y="764704"/>
            <a:ext cx="6720747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1757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Venera\Desktop\ПАТРИОТИЧЕСКОЕ ВОСПИТАНИЕ\Калининград\Достопримечательности Калининграда\slide_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6768752" cy="507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2294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5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Venera</dc:creator>
  <cp:lastModifiedBy>Venera</cp:lastModifiedBy>
  <cp:revision>6</cp:revision>
  <dcterms:created xsi:type="dcterms:W3CDTF">2022-12-04T18:56:09Z</dcterms:created>
  <dcterms:modified xsi:type="dcterms:W3CDTF">2022-12-11T09:11:50Z</dcterms:modified>
</cp:coreProperties>
</file>