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1FA5-2B47-4A7E-8D0A-E912E96109F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BEA52-774F-4947-93AB-9201E6FB4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98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387C-0CB8-428C-BAB6-750EAA02EA6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688D-38BB-4084-B762-BCEFF5B62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835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387C-0CB8-428C-BAB6-750EAA02EA6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688D-38BB-4084-B762-BCEFF5B62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081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387C-0CB8-428C-BAB6-750EAA02EA6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688D-38BB-4084-B762-BCEFF5B62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975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387C-0CB8-428C-BAB6-750EAA02EA6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688D-38BB-4084-B762-BCEFF5B62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973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387C-0CB8-428C-BAB6-750EAA02EA6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688D-38BB-4084-B762-BCEFF5B62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538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387C-0CB8-428C-BAB6-750EAA02EA6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688D-38BB-4084-B762-BCEFF5B62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93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387C-0CB8-428C-BAB6-750EAA02EA6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688D-38BB-4084-B762-BCEFF5B62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786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387C-0CB8-428C-BAB6-750EAA02EA6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688D-38BB-4084-B762-BCEFF5B62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956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387C-0CB8-428C-BAB6-750EAA02EA6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688D-38BB-4084-B762-BCEFF5B62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634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387C-0CB8-428C-BAB6-750EAA02EA6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688D-38BB-4084-B762-BCEFF5B62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112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387C-0CB8-428C-BAB6-750EAA02EA6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688D-38BB-4084-B762-BCEFF5B62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484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4387C-0CB8-428C-BAB6-750EAA02EA6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A688D-38BB-4084-B762-BCEFF5B62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132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963827"/>
            <a:ext cx="9144000" cy="2496066"/>
          </a:xfrm>
        </p:spPr>
        <p:txBody>
          <a:bodyPr>
            <a:normAutofit fontScale="90000"/>
          </a:bodyPr>
          <a:lstStyle/>
          <a:p>
            <a:r>
              <a:rPr lang="ru-RU" sz="1200" dirty="0" smtClean="0"/>
              <a:t>Государственное бюджетное дошкольное образовательное учреждение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детский сад № 428 Московского района Санкт – Петербурга</a:t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059459"/>
            <a:ext cx="9144000" cy="3198341"/>
          </a:xfrm>
        </p:spPr>
        <p:txBody>
          <a:bodyPr/>
          <a:lstStyle/>
          <a:p>
            <a:endParaRPr lang="ru-RU" dirty="0" smtClean="0"/>
          </a:p>
          <a:p>
            <a:r>
              <a:rPr lang="ru-RU" sz="5400" b="1" dirty="0" smtClean="0"/>
              <a:t>Осень </a:t>
            </a:r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dirty="0" smtClean="0"/>
              <a:t>Составила : Сазонова Евгения Сергеевна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3266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Вместе с холодами осенью наступают дожди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481" y="1896268"/>
            <a:ext cx="9259329" cy="4702239"/>
          </a:xfrm>
        </p:spPr>
      </p:pic>
    </p:spTree>
    <p:extLst>
      <p:ext uri="{BB962C8B-B14F-4D97-AF65-F5344CB8AC3E}">
        <p14:creationId xmlns:p14="http://schemas.microsoft.com/office/powerpoint/2010/main" val="3971976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Люди ходят под зонтами, на улицах много луж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886" y="1825625"/>
            <a:ext cx="7545859" cy="4723456"/>
          </a:xfrm>
        </p:spPr>
      </p:pic>
    </p:spTree>
    <p:extLst>
      <p:ext uri="{BB962C8B-B14F-4D97-AF65-F5344CB8AC3E}">
        <p14:creationId xmlns:p14="http://schemas.microsoft.com/office/powerpoint/2010/main" val="3306924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Многие птицы улетают на юг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703" y="1825625"/>
            <a:ext cx="5189837" cy="4748170"/>
          </a:xfrm>
        </p:spPr>
      </p:pic>
    </p:spTree>
    <p:extLst>
      <p:ext uri="{BB962C8B-B14F-4D97-AF65-F5344CB8AC3E}">
        <p14:creationId xmlns:p14="http://schemas.microsoft.com/office/powerpoint/2010/main" val="2581428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Осенью многие звери начинают готовиться к зиме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825625"/>
            <a:ext cx="8419069" cy="4706980"/>
          </a:xfrm>
        </p:spPr>
      </p:pic>
    </p:spTree>
    <p:extLst>
      <p:ext uri="{BB962C8B-B14F-4D97-AF65-F5344CB8AC3E}">
        <p14:creationId xmlns:p14="http://schemas.microsoft.com/office/powerpoint/2010/main" val="3046815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Осенью собирают урожай овощей и фруктов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49" y="2119088"/>
            <a:ext cx="5799437" cy="438056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843" y="1825625"/>
            <a:ext cx="3962399" cy="4814072"/>
          </a:xfrm>
        </p:spPr>
      </p:pic>
    </p:spTree>
    <p:extLst>
      <p:ext uri="{BB962C8B-B14F-4D97-AF65-F5344CB8AC3E}">
        <p14:creationId xmlns:p14="http://schemas.microsoft.com/office/powerpoint/2010/main" val="34921254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44</Words>
  <Application>Microsoft Office PowerPoint</Application>
  <PresentationFormat>Широкоэкранный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Государственное бюджетное дошкольное образовательное учреждение  детский сад № 428 Московского района Санкт – Петербурга             </vt:lpstr>
      <vt:lpstr>Вместе с холодами осенью наступают дожди</vt:lpstr>
      <vt:lpstr>Люди ходят под зонтами, на улицах много луж</vt:lpstr>
      <vt:lpstr>Многие птицы улетают на юг</vt:lpstr>
      <vt:lpstr>Осенью многие звери начинают готовиться к зиме</vt:lpstr>
      <vt:lpstr>Осенью собирают урожай овощей и фруктов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 детский сад № 428 Московского района Санкт – Петербурга</dc:title>
  <dc:creator>1988zon1501@mail.ru</dc:creator>
  <cp:lastModifiedBy>1988zon1501@mail.ru</cp:lastModifiedBy>
  <cp:revision>6</cp:revision>
  <cp:lastPrinted>2019-12-17T19:26:52Z</cp:lastPrinted>
  <dcterms:created xsi:type="dcterms:W3CDTF">2019-12-17T18:39:18Z</dcterms:created>
  <dcterms:modified xsi:type="dcterms:W3CDTF">2019-12-17T19:29:03Z</dcterms:modified>
</cp:coreProperties>
</file>