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909" autoAdjust="0"/>
  </p:normalViewPr>
  <p:slideViewPr>
    <p:cSldViewPr snapToGrid="0">
      <p:cViewPr varScale="1">
        <p:scale>
          <a:sx n="61" d="100"/>
          <a:sy n="61" d="100"/>
        </p:scale>
        <p:origin x="107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C0C16-DCF4-4B64-A656-CE405BC0DF92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7102E-5431-48FA-953E-B5DE872E0B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307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D7102E-5431-48FA-953E-B5DE872E0B7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171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7A680770-5A38-44F9-8E03-757A19B4932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CEC2960-99B2-475C-8B6E-E5B511C81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0188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0770-5A38-44F9-8E03-757A19B4932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2960-99B2-475C-8B6E-E5B511C81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471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0770-5A38-44F9-8E03-757A19B4932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2960-99B2-475C-8B6E-E5B511C81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526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0770-5A38-44F9-8E03-757A19B4932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2960-99B2-475C-8B6E-E5B511C81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689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A680770-5A38-44F9-8E03-757A19B4932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CEC2960-99B2-475C-8B6E-E5B511C81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3753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0770-5A38-44F9-8E03-757A19B4932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2960-99B2-475C-8B6E-E5B511C81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343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0770-5A38-44F9-8E03-757A19B4932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2960-99B2-475C-8B6E-E5B511C81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297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0770-5A38-44F9-8E03-757A19B4932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2960-99B2-475C-8B6E-E5B511C81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748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0770-5A38-44F9-8E03-757A19B4932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C2960-99B2-475C-8B6E-E5B511C81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38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80770-5A38-44F9-8E03-757A19B4932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EC2960-99B2-475C-8B6E-E5B511C8161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20364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A680770-5A38-44F9-8E03-757A19B4932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CEC2960-99B2-475C-8B6E-E5B511C8161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29483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A680770-5A38-44F9-8E03-757A19B49325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CEC2960-99B2-475C-8B6E-E5B511C816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667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18" Type="http://schemas.openxmlformats.org/officeDocument/2006/relationships/image" Target="../media/image28.png"/><Relationship Id="rId26" Type="http://schemas.openxmlformats.org/officeDocument/2006/relationships/image" Target="../media/image36.png"/><Relationship Id="rId3" Type="http://schemas.openxmlformats.org/officeDocument/2006/relationships/image" Target="../media/image13.png"/><Relationship Id="rId21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17" Type="http://schemas.openxmlformats.org/officeDocument/2006/relationships/image" Target="../media/image27.png"/><Relationship Id="rId25" Type="http://schemas.openxmlformats.org/officeDocument/2006/relationships/image" Target="../media/image35.pn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20" Type="http://schemas.openxmlformats.org/officeDocument/2006/relationships/image" Target="../media/image30.png"/><Relationship Id="rId29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24" Type="http://schemas.openxmlformats.org/officeDocument/2006/relationships/image" Target="../media/image34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23" Type="http://schemas.openxmlformats.org/officeDocument/2006/relationships/image" Target="../media/image33.png"/><Relationship Id="rId28" Type="http://schemas.openxmlformats.org/officeDocument/2006/relationships/image" Target="../media/image38.png"/><Relationship Id="rId10" Type="http://schemas.openxmlformats.org/officeDocument/2006/relationships/image" Target="../media/image20.png"/><Relationship Id="rId19" Type="http://schemas.openxmlformats.org/officeDocument/2006/relationships/image" Target="../media/image29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Relationship Id="rId22" Type="http://schemas.openxmlformats.org/officeDocument/2006/relationships/image" Target="../media/image32.png"/><Relationship Id="rId27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«Какой сегодня день?»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(Возраст 5-6 лет)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868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85513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103120"/>
            <a:ext cx="5459647" cy="3036439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познавательной и творческой активности детей средствами робототехнического набора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Matata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Lab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323" y="2103120"/>
            <a:ext cx="5163848" cy="391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375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80887"/>
            <a:ext cx="10058400" cy="98125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362141"/>
            <a:ext cx="10058400" cy="352517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Формировать навыки элементарного программирования.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Развивать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внимание, память, воображение, мышление,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Развивать коммуникативные навыки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Развивать творческий потенциал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Развивать технические навыки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6.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последовательности дней недели.</a:t>
            </a:r>
          </a:p>
        </p:txBody>
      </p:sp>
    </p:spTree>
    <p:extLst>
      <p:ext uri="{BB962C8B-B14F-4D97-AF65-F5344CB8AC3E}">
        <p14:creationId xmlns:p14="http://schemas.microsoft.com/office/powerpoint/2010/main" val="2843155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сегодня день?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819340"/>
            <a:ext cx="10058400" cy="3931920"/>
          </a:xfrm>
        </p:spPr>
        <p:txBody>
          <a:bodyPr>
            <a:no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: игровое поле, игровой набор «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MatataLab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карточки с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паровозиком и днями недели.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Матата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гулял по лесу, но вдруг услышал что кто-то плачет. Он пошёл на плач и увидел железную дорогу. Там стоял паровозик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Чух-Чух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Он потерял свои вагончики. Помоги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Матате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Паровозику найти все вагоны и расставить их по порядку хода недели.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0271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2207" y="440125"/>
            <a:ext cx="10058400" cy="146052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 внимателен! Дни недели расположены по всему полю. Твоя задача построить маршрут в правильной последовательности,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поставить вагончики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паровозика в нужном порядке.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991" y="2103120"/>
            <a:ext cx="2176133" cy="16866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2124" y="2030751"/>
            <a:ext cx="2270235" cy="17590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7577" y="2030751"/>
            <a:ext cx="2245436" cy="17398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812" y="2030751"/>
            <a:ext cx="2242717" cy="173980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5329" y="2030751"/>
            <a:ext cx="2242718" cy="17398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0973" y="3919871"/>
            <a:ext cx="2247350" cy="174339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7520" y="3896058"/>
            <a:ext cx="2242717" cy="17433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2845" y="3919871"/>
            <a:ext cx="2270235" cy="1743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815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22332"/>
            <a:ext cx="10058400" cy="13716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9741" y="1352179"/>
            <a:ext cx="1256323" cy="111183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6064" y="1351221"/>
            <a:ext cx="1288629" cy="11403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9855" y="1374924"/>
            <a:ext cx="1268782" cy="106163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8431" y="1356798"/>
            <a:ext cx="1245979" cy="11025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541" y="1346574"/>
            <a:ext cx="1185438" cy="111743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8979" y="1358648"/>
            <a:ext cx="1235109" cy="113290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6606" y="2469616"/>
            <a:ext cx="1274295" cy="112765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3483" y="2472154"/>
            <a:ext cx="1313790" cy="111585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4488" y="2460897"/>
            <a:ext cx="1284148" cy="113636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504" y="2469616"/>
            <a:ext cx="1256719" cy="109645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3540" y="2462924"/>
            <a:ext cx="1185439" cy="113434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8979" y="2467545"/>
            <a:ext cx="1235109" cy="112972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6606" y="3566072"/>
            <a:ext cx="1274295" cy="112765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584" y="3597266"/>
            <a:ext cx="1265464" cy="11198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8554" y="3599646"/>
            <a:ext cx="1260082" cy="1115073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7190" y="3588012"/>
            <a:ext cx="1255033" cy="110394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956" y="3566072"/>
            <a:ext cx="1150024" cy="111663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9684" y="3581465"/>
            <a:ext cx="1234199" cy="113325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986" y="4693722"/>
            <a:ext cx="1251071" cy="110709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3877" y="4691958"/>
            <a:ext cx="1253065" cy="1108863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7575" y="4682704"/>
            <a:ext cx="1291023" cy="1142453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894" y="4691958"/>
            <a:ext cx="1244329" cy="1108863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928" y="4714719"/>
            <a:ext cx="1156052" cy="108610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8979" y="4711186"/>
            <a:ext cx="1235109" cy="111397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4410" y="1344690"/>
            <a:ext cx="1257401" cy="109363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1167" y="1314559"/>
            <a:ext cx="1242922" cy="112200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986" y="1314559"/>
            <a:ext cx="1228497" cy="1136657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3876" y="2445814"/>
            <a:ext cx="1303191" cy="1117875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3848" y="2396378"/>
            <a:ext cx="1253792" cy="116507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2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915" y="3550481"/>
            <a:ext cx="1200689" cy="1191689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2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7983" y="3581465"/>
            <a:ext cx="1237521" cy="112972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3245" y="4680321"/>
            <a:ext cx="1259113" cy="1133970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8956" y="4680321"/>
            <a:ext cx="1166757" cy="1133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9769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66</TotalTime>
  <Words>183</Words>
  <Application>Microsoft Office PowerPoint</Application>
  <PresentationFormat>Широкоэкранный</PresentationFormat>
  <Paragraphs>17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Calibri</vt:lpstr>
      <vt:lpstr>Century Gothic</vt:lpstr>
      <vt:lpstr>Garamond</vt:lpstr>
      <vt:lpstr>Times New Roman</vt:lpstr>
      <vt:lpstr>Савон</vt:lpstr>
      <vt:lpstr>«Какой сегодня день?»</vt:lpstr>
      <vt:lpstr>Содержание:</vt:lpstr>
      <vt:lpstr>Задачи:</vt:lpstr>
      <vt:lpstr>Какой сегодня день?</vt:lpstr>
      <vt:lpstr>Будь внимателен! Дни недели расположены по всему полю. Твоя задача построить маршрут в правильной последовательности, чтобы поставить вагончики паровозика в нужном порядке.</vt:lpstr>
      <vt:lpstr>Карта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«Какой сегодня день?»</dc:title>
  <dc:creator>Home</dc:creator>
  <cp:lastModifiedBy>Home</cp:lastModifiedBy>
  <cp:revision>9</cp:revision>
  <dcterms:created xsi:type="dcterms:W3CDTF">2022-12-11T13:15:39Z</dcterms:created>
  <dcterms:modified xsi:type="dcterms:W3CDTF">2022-12-11T14:26:07Z</dcterms:modified>
</cp:coreProperties>
</file>