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108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F2D24-57A1-4DFF-8091-4433C073F13B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16262-E645-49BB-B0CD-D773724717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746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16262-E645-49BB-B0CD-D773724717F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721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16262-E645-49BB-B0CD-D773724717F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22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80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81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02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59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95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614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769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32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83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471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130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D4229-3C88-44A3-8DC2-60B50C8370F9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D03DE-8A91-4943-9C8C-C12A5642FC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16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emf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png"/><Relationship Id="rId9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1.jpeg"/><Relationship Id="rId7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.emf"/><Relationship Id="rId10" Type="http://schemas.openxmlformats.org/officeDocument/2006/relationships/image" Target="../media/image14.jpeg"/><Relationship Id="rId4" Type="http://schemas.openxmlformats.org/officeDocument/2006/relationships/image" Target="../media/image12.png"/><Relationship Id="rId9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5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14.jpeg"/><Relationship Id="rId5" Type="http://schemas.openxmlformats.org/officeDocument/2006/relationships/image" Target="../media/image6.png"/><Relationship Id="rId10" Type="http://schemas.openxmlformats.org/officeDocument/2006/relationships/image" Target="../media/image10.emf"/><Relationship Id="rId4" Type="http://schemas.openxmlformats.org/officeDocument/2006/relationships/image" Target="../media/image2.emf"/><Relationship Id="rId9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1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2.emf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5949" y="348393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06035" y="2060848"/>
            <a:ext cx="2384017" cy="46085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848" t="2521" r="1848" b="3358"/>
          <a:stretch/>
        </p:blipFill>
        <p:spPr bwMode="auto">
          <a:xfrm>
            <a:off x="3794511" y="2155209"/>
            <a:ext cx="1353553" cy="4546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настраиваемая 3">
            <a:hlinkClick r:id="" action="ppaction://hlinkshowjump?jump=nextslide" highlightClick="1"/>
          </p:cNvPr>
          <p:cNvSpPr/>
          <p:nvPr/>
        </p:nvSpPr>
        <p:spPr>
          <a:xfrm>
            <a:off x="7164288" y="6147507"/>
            <a:ext cx="1584176" cy="304224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Играть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713806"/>
            <a:ext cx="761035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ПОДБЕРИ </a:t>
            </a:r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мАШЕ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национальный русский костюм.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568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878510"/>
            <a:ext cx="2664296" cy="55748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3969" y="980728"/>
            <a:ext cx="1496662" cy="534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211" y="881437"/>
            <a:ext cx="1193465" cy="2449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Похожее изображение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853340"/>
            <a:ext cx="1555096" cy="207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USer\Desktop\ИГРА\нгщз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509784"/>
            <a:ext cx="1510953" cy="179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:\Users\USer\Desktop\ИГРА\slide_10.jpg"/>
          <p:cNvPicPr>
            <a:picLocks noChangeAspect="1" noChangeArrowheads="1"/>
          </p:cNvPicPr>
          <p:nvPr/>
        </p:nvPicPr>
        <p:blipFill rotWithShape="1">
          <a:blip r:embed="rId8" cstate="screen">
            <a:clrChange>
              <a:clrFrom>
                <a:srgbClr val="282924"/>
              </a:clrFrom>
              <a:clrTo>
                <a:srgbClr val="28292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050" b="94662" l="0" r="944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444208" y="2149119"/>
            <a:ext cx="1445261" cy="16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020631" y="5977256"/>
            <a:ext cx="885469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87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878510"/>
            <a:ext cx="2664296" cy="54435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3969" y="980728"/>
            <a:ext cx="1496662" cy="534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" name="Picture 4" descr="C:\Users\USer\Desktop\ИГРА\slide_10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282924"/>
              </a:clrFrom>
              <a:clrTo>
                <a:srgbClr val="28292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050" b="94662" l="0" r="944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444208" y="2149119"/>
            <a:ext cx="1445261" cy="16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Картинки по запросу национальная обувь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1724903" cy="1678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Похожее изображение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511082"/>
            <a:ext cx="1757377" cy="18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Похожее изображение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2880" y="3984949"/>
            <a:ext cx="1693057" cy="193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2524" y="4713278"/>
            <a:ext cx="152862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Управляющая кнопка: далее 18">
            <a:hlinkClick r:id="" action="ppaction://hlinkshowjump?jump=nextslide" highlightClick="1"/>
          </p:cNvPr>
          <p:cNvSpPr/>
          <p:nvPr/>
        </p:nvSpPr>
        <p:spPr>
          <a:xfrm>
            <a:off x="8020631" y="5977256"/>
            <a:ext cx="885469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5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7" descr="C:\Users\USer\Desktop\ИГРА\еку меу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9873" y="2106247"/>
            <a:ext cx="1281339" cy="2068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2" descr="Картинки по запросу татарский национальный костюм безрукавк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790" y="850133"/>
            <a:ext cx="1893028" cy="268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74297" y="866354"/>
            <a:ext cx="2664296" cy="55445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069628"/>
            <a:ext cx="1496662" cy="534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 descr="C:\Users\USer\Desktop\ИГРА\slide_10.jpg"/>
          <p:cNvPicPr>
            <a:picLocks noChangeAspect="1" noChangeArrowheads="1"/>
          </p:cNvPicPr>
          <p:nvPr/>
        </p:nvPicPr>
        <p:blipFill rotWithShape="1">
          <a:blip r:embed="rId6" cstate="screen">
            <a:clrChange>
              <a:clrFrom>
                <a:srgbClr val="282924"/>
              </a:clrFrom>
              <a:clrTo>
                <a:srgbClr val="28292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050" b="94662" l="0" r="944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439106" y="2227797"/>
            <a:ext cx="1445261" cy="16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4346" y="3537012"/>
            <a:ext cx="1390126" cy="2365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2524" y="4713278"/>
            <a:ext cx="1528628" cy="1518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 descr="C:\Users\USer\Desktop\ИГРА\07-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9207" y="2193572"/>
            <a:ext cx="1710680" cy="386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020631" y="5977256"/>
            <a:ext cx="885469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27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2" descr="C:\Users\USer\Desktop\ИГРА\вуак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216" y="727228"/>
            <a:ext cx="1664180" cy="188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940152" y="878510"/>
            <a:ext cx="2664296" cy="54435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3969" y="980728"/>
            <a:ext cx="1496662" cy="534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 descr="C:\Users\USer\Desktop\ИГРА\slide_10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282924"/>
              </a:clrFrom>
              <a:clrTo>
                <a:srgbClr val="28292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050" b="94662" l="0" r="944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467228" y="2132856"/>
            <a:ext cx="1483224" cy="16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C:\Users\USer\Desktop\ИГРА\24032005220738_c1628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4819" y="404664"/>
            <a:ext cx="1675996" cy="18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0587" y="4030586"/>
            <a:ext cx="1248564" cy="1878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7396" y="2349623"/>
            <a:ext cx="1427793" cy="2448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2524" y="4713278"/>
            <a:ext cx="152862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3" descr="C:\Users\USer\Desktop\ИГРА\07-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7228" y="2048139"/>
            <a:ext cx="1710680" cy="386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Управляющая кнопка: далее 46">
            <a:hlinkClick r:id="" action="ppaction://hlinkshowjump?jump=nextslide" highlightClick="1"/>
          </p:cNvPr>
          <p:cNvSpPr/>
          <p:nvPr/>
        </p:nvSpPr>
        <p:spPr>
          <a:xfrm>
            <a:off x="8020631" y="5977256"/>
            <a:ext cx="885469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153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502"/>
          <a:stretch/>
        </p:blipFill>
        <p:spPr bwMode="auto">
          <a:xfrm>
            <a:off x="6298" y="0"/>
            <a:ext cx="924622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12968" cy="6264696"/>
          </a:xfrm>
          <a:prstGeom prst="rect">
            <a:avLst/>
          </a:prstGeom>
          <a:solidFill>
            <a:schemeClr val="tx2">
              <a:lumMod val="20000"/>
              <a:lumOff val="80000"/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854198"/>
            <a:ext cx="2664296" cy="5365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5657" y="878510"/>
            <a:ext cx="1496662" cy="5341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 descr="C:\Users\USer\Desktop\ИГРА\slide_10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282924"/>
              </a:clrFrom>
              <a:clrTo>
                <a:srgbClr val="282924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050" b="94662" l="0" r="944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3589075" y="2049012"/>
            <a:ext cx="1483224" cy="16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8" descr="C:\Users\USer\Desktop\ИГРА\24032005220738_c1628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4004" y="303564"/>
            <a:ext cx="1675996" cy="189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4004" y="4581128"/>
            <a:ext cx="152862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 descr="C:\Users\USer\Desktop\ИГРА\07-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4687" y="2027241"/>
            <a:ext cx="1710680" cy="386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настраиваемая 1">
            <a:hlinkClick r:id="" action="ppaction://hlinkshowjump?jump=endshow" highlightClick="1"/>
          </p:cNvPr>
          <p:cNvSpPr/>
          <p:nvPr/>
        </p:nvSpPr>
        <p:spPr>
          <a:xfrm>
            <a:off x="7452320" y="6219826"/>
            <a:ext cx="1368152" cy="377526"/>
          </a:xfrm>
          <a:prstGeom prst="actionButtonBlank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Завершить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122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</Words>
  <Application>Microsoft Office PowerPoint</Application>
  <PresentationFormat>Экран (4:3)</PresentationFormat>
  <Paragraphs>5</Paragraphs>
  <Slides>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Personals</dc:creator>
  <cp:lastModifiedBy>Gorobenko</cp:lastModifiedBy>
  <cp:revision>2</cp:revision>
  <dcterms:modified xsi:type="dcterms:W3CDTF">2022-12-11T10:52:26Z</dcterms:modified>
</cp:coreProperties>
</file>