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3" r:id="rId11"/>
    <p:sldId id="266" r:id="rId12"/>
    <p:sldId id="269" r:id="rId13"/>
    <p:sldId id="267" r:id="rId14"/>
    <p:sldId id="268" r:id="rId15"/>
    <p:sldId id="270" r:id="rId16"/>
    <p:sldId id="271" r:id="rId17"/>
    <p:sldId id="273" r:id="rId18"/>
    <p:sldId id="274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7" d="100"/>
          <a:sy n="67" d="100"/>
        </p:scale>
        <p:origin x="-4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0000"/>
            </a:gs>
            <a:gs pos="30000">
              <a:schemeClr val="bg2">
                <a:shade val="60000"/>
                <a:satMod val="150000"/>
              </a:schemeClr>
            </a:gs>
            <a:gs pos="100000">
              <a:schemeClr val="bg2">
                <a:tint val="83000"/>
                <a:satMod val="200000"/>
              </a:schemeClr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A497A02-1898-48D6-9690-17222B2F4AC2}" type="datetimeFigureOut">
              <a:rPr lang="ru-RU" smtClean="0"/>
              <a:pPr/>
              <a:t>21.02.2016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DF1E493-E1C4-4FB2-8D40-4AA33BA105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arodistov.net/wp-content/uploads/2014/01/1189595557_915ru.jpg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571612"/>
            <a:ext cx="7643866" cy="1785950"/>
          </a:xfrm>
        </p:spPr>
        <p:txBody>
          <a:bodyPr/>
          <a:lstStyle/>
          <a:p>
            <a:pPr algn="ctr"/>
            <a:r>
              <a:rPr lang="ru-RU" b="0" dirty="0" smtClean="0"/>
              <a:t>Кукрыниксы  –  били мы  врага  сатирой</a:t>
            </a: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0042"/>
            <a:ext cx="9001156" cy="5715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МБОУ Ельнинская средняя школа № 2 имени К.И. </a:t>
            </a:r>
            <a:r>
              <a:rPr lang="ru-RU" sz="2400" dirty="0" smtClean="0"/>
              <a:t>Рак</a:t>
            </a:r>
            <a:r>
              <a:rPr lang="ru-RU" sz="2400" dirty="0"/>
              <a:t>у</a:t>
            </a:r>
            <a:r>
              <a:rPr lang="ru-RU" sz="2400" dirty="0" smtClean="0"/>
              <a:t>тина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428992" y="5429264"/>
            <a:ext cx="5929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Презентацию выполнила  </a:t>
            </a:r>
          </a:p>
          <a:p>
            <a:pPr algn="ctr"/>
            <a:r>
              <a:rPr lang="ru-RU" sz="2400" dirty="0" smtClean="0"/>
              <a:t> Шармакова  Ирина Александровна</a:t>
            </a:r>
            <a:endParaRPr lang="ru-RU" sz="2400" dirty="0"/>
          </a:p>
        </p:txBody>
      </p:sp>
      <p:pic>
        <p:nvPicPr>
          <p:cNvPr id="6" name="Рисунок 5" descr="http://studiastv.narod.ru/img/kuk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3214686"/>
            <a:ext cx="2786082" cy="3143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6629400" cy="1000132"/>
          </a:xfrm>
        </p:spPr>
        <p:txBody>
          <a:bodyPr/>
          <a:lstStyle/>
          <a:p>
            <a:pPr algn="ctr"/>
            <a:r>
              <a:rPr lang="ru-RU" sz="4400" b="0" dirty="0" smtClean="0">
                <a:solidFill>
                  <a:schemeClr val="tx1"/>
                </a:solidFill>
              </a:rPr>
              <a:t>О художниках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214422"/>
            <a:ext cx="7815290" cy="230052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Уникален сам по себе рабочий метод Кукрыниксов: художники добивались единого, кукрыниксовского почерка, объединяя личные дарования в совместном творческом процессе</a:t>
            </a:r>
            <a:endParaRPr lang="ru-RU" sz="2800" dirty="0"/>
          </a:p>
        </p:txBody>
      </p:sp>
      <p:pic>
        <p:nvPicPr>
          <p:cNvPr id="4" name="Рисунок 3" descr="Кукрыниксы за работой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500438"/>
            <a:ext cx="4429156" cy="3000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5"/>
            <a:ext cx="7358114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tx1"/>
                </a:solidFill>
              </a:rPr>
              <a:t>Плакаты 1941 – 1945 г.г.</a:t>
            </a:r>
            <a:endParaRPr lang="ru-RU" sz="40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357158" y="1500174"/>
            <a:ext cx="4214842" cy="357190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11200" dirty="0" smtClean="0"/>
              <a:t>Невероятную популярность приобрел цикл агитационных плакатов «Окна ТАСС», появившийся в начале июня 1941 года (ВОВ) и в определенной степени наследующий традиции Окон РОСТА.</a:t>
            </a:r>
          </a:p>
          <a:p>
            <a:pPr algn="just"/>
            <a:endParaRPr lang="ru-RU" dirty="0"/>
          </a:p>
        </p:txBody>
      </p:sp>
      <p:pic>
        <p:nvPicPr>
          <p:cNvPr id="5" name="Рисунок 4" descr="Окно ТАСС №1233: Удар в сердце. - плакат  художник:  Кукрыникс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214422"/>
            <a:ext cx="3786214" cy="50720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1"/>
            <a:ext cx="6629400" cy="714380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tx1"/>
                </a:solidFill>
              </a:rPr>
              <a:t>Плакаты 1941 – 1945 г.г.</a:t>
            </a:r>
            <a:endParaRPr lang="ru-RU" sz="40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286280" cy="5143536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Антифашистские карикатуры зачастую выходили в свет в сопровождении сатирических боевых стихов. Для многих карикатур Кукрыниксов стихи писал С. Маршак. Для одной из лучших карикатур — «Долг платежом красен» — он написал стихи, которые врезались в память, как народные частушки: </a:t>
            </a:r>
          </a:p>
          <a:p>
            <a:r>
              <a:rPr lang="ru-RU" sz="9600" dirty="0" smtClean="0"/>
              <a:t> «Днём фашист сказал     крестьянам: </a:t>
            </a:r>
            <a:br>
              <a:rPr lang="ru-RU" sz="9600" dirty="0" smtClean="0"/>
            </a:br>
            <a:r>
              <a:rPr lang="ru-RU" sz="9600" dirty="0" smtClean="0"/>
              <a:t> «Шапку с головы долой!» </a:t>
            </a:r>
            <a:br>
              <a:rPr lang="ru-RU" sz="9600" dirty="0" smtClean="0"/>
            </a:br>
            <a:r>
              <a:rPr lang="ru-RU" sz="9600" dirty="0" smtClean="0"/>
              <a:t> Ночью отдал партизанам </a:t>
            </a:r>
            <a:br>
              <a:rPr lang="ru-RU" sz="9600" dirty="0" smtClean="0"/>
            </a:br>
            <a:r>
              <a:rPr lang="ru-RU" sz="9600" dirty="0" smtClean="0"/>
              <a:t> Каску вместе с головой». </a:t>
            </a:r>
          </a:p>
          <a:p>
            <a:endParaRPr lang="ru-RU" dirty="0"/>
          </a:p>
        </p:txBody>
      </p:sp>
      <p:pic>
        <p:nvPicPr>
          <p:cNvPr id="5" name="Рисунок 4" descr="Долг платежом красен - плакат  художник:  Кукрыникс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14422"/>
            <a:ext cx="3714776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9"/>
            <a:ext cx="7072362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tx1"/>
                </a:solidFill>
              </a:rPr>
              <a:t>Плакат 1941 – 1945 г.г.</a:t>
            </a:r>
            <a:endParaRPr lang="ru-RU" sz="40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071546"/>
            <a:ext cx="4143404" cy="5429288"/>
          </a:xfrm>
        </p:spPr>
        <p:txBody>
          <a:bodyPr>
            <a:normAutofit fontScale="25000" lnSpcReduction="20000"/>
          </a:bodyPr>
          <a:lstStyle/>
          <a:p>
            <a:r>
              <a:rPr lang="ru-RU" sz="8800" dirty="0" smtClean="0"/>
              <a:t>Лихого маляра - фашиста</a:t>
            </a:r>
            <a:br>
              <a:rPr lang="ru-RU" sz="8800" dirty="0" smtClean="0"/>
            </a:br>
            <a:r>
              <a:rPr lang="ru-RU" sz="8800" dirty="0" smtClean="0"/>
              <a:t>В геенну вызвал сам нечистый.</a:t>
            </a:r>
            <a:br>
              <a:rPr lang="ru-RU" sz="8800" dirty="0" smtClean="0"/>
            </a:br>
            <a:r>
              <a:rPr lang="ru-RU" sz="8800" dirty="0" smtClean="0"/>
              <a:t>- Малюй - сказал он, - мой портрет,</a:t>
            </a:r>
            <a:br>
              <a:rPr lang="ru-RU" sz="8800" dirty="0" smtClean="0"/>
            </a:br>
            <a:r>
              <a:rPr lang="ru-RU" sz="8800" dirty="0" smtClean="0"/>
              <a:t>Да пострашнее, почернее,</a:t>
            </a:r>
            <a:br>
              <a:rPr lang="ru-RU" sz="8800" dirty="0" smtClean="0"/>
            </a:br>
            <a:r>
              <a:rPr lang="ru-RU" sz="8800" dirty="0" smtClean="0"/>
              <a:t>Чтоб напугать весь белый свет </a:t>
            </a:r>
            <a:br>
              <a:rPr lang="ru-RU" sz="8800" dirty="0" smtClean="0"/>
            </a:br>
            <a:r>
              <a:rPr lang="ru-RU" sz="8800" dirty="0" smtClean="0"/>
              <a:t>Физиономией моею.</a:t>
            </a:r>
            <a:br>
              <a:rPr lang="ru-RU" sz="8800" dirty="0" smtClean="0"/>
            </a:br>
            <a:r>
              <a:rPr lang="ru-RU" sz="8800" dirty="0" smtClean="0"/>
              <a:t>Рисуй мой чуб и черный ус,</a:t>
            </a:r>
            <a:br>
              <a:rPr lang="ru-RU" sz="8800" dirty="0" smtClean="0"/>
            </a:br>
            <a:r>
              <a:rPr lang="ru-RU" sz="8800" dirty="0" smtClean="0"/>
              <a:t>Чтобы меня боялся русс! –</a:t>
            </a:r>
          </a:p>
          <a:p>
            <a:pPr algn="just"/>
            <a:r>
              <a:rPr lang="ru-RU" sz="8800" dirty="0" smtClean="0"/>
              <a:t>Маляр достал ведро чернил,</a:t>
            </a:r>
            <a:br>
              <a:rPr lang="ru-RU" sz="8800" dirty="0" smtClean="0"/>
            </a:br>
            <a:r>
              <a:rPr lang="ru-RU" sz="8800" dirty="0" smtClean="0"/>
              <a:t>Колесной мази, сажи, дегтя </a:t>
            </a:r>
            <a:br>
              <a:rPr lang="ru-RU" sz="8800" dirty="0" smtClean="0"/>
            </a:br>
            <a:r>
              <a:rPr lang="ru-RU" sz="8800" dirty="0" smtClean="0"/>
              <a:t>И черта вмиг изобразил:</a:t>
            </a:r>
            <a:br>
              <a:rPr lang="ru-RU" sz="8800" dirty="0" smtClean="0"/>
            </a:br>
            <a:r>
              <a:rPr lang="ru-RU" sz="8800" dirty="0" smtClean="0"/>
              <a:t>Вихор на лбу, усы и когти.</a:t>
            </a:r>
            <a:br>
              <a:rPr lang="ru-RU" sz="8800" dirty="0" smtClean="0"/>
            </a:br>
            <a:r>
              <a:rPr lang="ru-RU" sz="8800" dirty="0" smtClean="0"/>
              <a:t>Маляр своей работой горд,</a:t>
            </a:r>
            <a:br>
              <a:rPr lang="ru-RU" sz="8800" dirty="0" smtClean="0"/>
            </a:br>
            <a:r>
              <a:rPr lang="ru-RU" sz="8800" dirty="0" smtClean="0"/>
              <a:t>А черт сидит на табурете </a:t>
            </a:r>
            <a:br>
              <a:rPr lang="ru-RU" sz="8800" dirty="0" smtClean="0"/>
            </a:br>
            <a:r>
              <a:rPr lang="ru-RU" sz="8800" dirty="0" smtClean="0"/>
              <a:t>И повторяет: — Ах, ты черт,</a:t>
            </a:r>
            <a:br>
              <a:rPr lang="ru-RU" sz="8800" dirty="0" smtClean="0"/>
            </a:br>
            <a:r>
              <a:rPr lang="ru-RU" sz="8800" dirty="0" smtClean="0"/>
              <a:t>Не умещусь я на портрете!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Не так страшен черт, как его малюют - плакат  художник:  Кукрыникс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142984"/>
            <a:ext cx="3898907" cy="5214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85729"/>
            <a:ext cx="6629400" cy="642941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tx1"/>
                </a:solidFill>
              </a:rPr>
              <a:t>Плакат 1941 – 1945 г.г.</a:t>
            </a:r>
            <a:endParaRPr lang="ru-RU" sz="40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285860"/>
            <a:ext cx="4071966" cy="5000660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err="1" smtClean="0"/>
              <a:t>Фон-Драппе</a:t>
            </a:r>
            <a:r>
              <a:rPr lang="ru-RU" sz="9600" dirty="0" smtClean="0"/>
              <a:t>, офицер немецкий.</a:t>
            </a:r>
            <a:br>
              <a:rPr lang="ru-RU" sz="9600" dirty="0" smtClean="0"/>
            </a:br>
            <a:r>
              <a:rPr lang="ru-RU" sz="9600" dirty="0" smtClean="0"/>
              <a:t>Примерным был штурмовиком.</a:t>
            </a:r>
            <a:br>
              <a:rPr lang="ru-RU" sz="9600" dirty="0" smtClean="0"/>
            </a:br>
            <a:r>
              <a:rPr lang="ru-RU" sz="9600" dirty="0" smtClean="0"/>
              <a:t>Он мог ребенка молодецки </a:t>
            </a:r>
            <a:br>
              <a:rPr lang="ru-RU" sz="9600" dirty="0" smtClean="0"/>
            </a:br>
            <a:r>
              <a:rPr lang="ru-RU" sz="9600" dirty="0" smtClean="0"/>
              <a:t>Пронзить отточенным клинком.</a:t>
            </a:r>
            <a:br>
              <a:rPr lang="ru-RU" sz="9600" dirty="0" smtClean="0"/>
            </a:br>
            <a:r>
              <a:rPr lang="ru-RU" sz="9600" dirty="0" smtClean="0"/>
              <a:t>Гвардейцы наши удалые </a:t>
            </a:r>
            <a:br>
              <a:rPr lang="ru-RU" sz="9600" dirty="0" smtClean="0"/>
            </a:br>
            <a:r>
              <a:rPr lang="ru-RU" sz="9600" dirty="0" smtClean="0"/>
              <a:t>Смирили буйство наглеца </a:t>
            </a:r>
            <a:br>
              <a:rPr lang="ru-RU" sz="9600" dirty="0" smtClean="0"/>
            </a:br>
            <a:r>
              <a:rPr lang="ru-RU" sz="9600" dirty="0" smtClean="0"/>
              <a:t>И обнаружили впервые,</a:t>
            </a:r>
            <a:br>
              <a:rPr lang="ru-RU" sz="9600" dirty="0" smtClean="0"/>
            </a:br>
            <a:r>
              <a:rPr lang="ru-RU" sz="9600" dirty="0" smtClean="0"/>
              <a:t>Что он - не </a:t>
            </a:r>
            <a:r>
              <a:rPr lang="ru-RU" sz="9600" dirty="0" err="1" smtClean="0"/>
              <a:t>Драппе</a:t>
            </a:r>
            <a:r>
              <a:rPr lang="ru-RU" sz="9600" dirty="0" smtClean="0"/>
              <a:t>, а овца.</a:t>
            </a:r>
            <a:br>
              <a:rPr lang="ru-RU" sz="9600" dirty="0" smtClean="0"/>
            </a:br>
            <a:r>
              <a:rPr lang="ru-RU" sz="9600" dirty="0" smtClean="0"/>
              <a:t>Теряя облик человечий.</a:t>
            </a:r>
            <a:br>
              <a:rPr lang="ru-RU" sz="9600" dirty="0" smtClean="0"/>
            </a:br>
            <a:r>
              <a:rPr lang="ru-RU" sz="9600" dirty="0" smtClean="0"/>
              <a:t>Полковник задал </a:t>
            </a:r>
            <a:r>
              <a:rPr lang="ru-RU" sz="9600" dirty="0" err="1" smtClean="0"/>
              <a:t>лататы</a:t>
            </a:r>
            <a:r>
              <a:rPr lang="ru-RU" sz="9600" dirty="0" smtClean="0"/>
              <a:t> </a:t>
            </a:r>
            <a:br>
              <a:rPr lang="ru-RU" sz="9600" dirty="0" smtClean="0"/>
            </a:br>
            <a:r>
              <a:rPr lang="ru-RU" sz="9600" dirty="0" smtClean="0"/>
              <a:t>И вдруг заблеял </a:t>
            </a:r>
            <a:r>
              <a:rPr lang="ru-RU" sz="9600" dirty="0" err="1" smtClean="0"/>
              <a:t>по-овечьи</a:t>
            </a:r>
            <a:r>
              <a:rPr lang="ru-RU" sz="9600" dirty="0" smtClean="0"/>
              <a:t>.</a:t>
            </a:r>
            <a:br>
              <a:rPr lang="ru-RU" sz="9600" dirty="0" smtClean="0"/>
            </a:br>
            <a:r>
              <a:rPr lang="ru-RU" sz="9600" dirty="0" smtClean="0"/>
              <a:t>Скрываясь в ближние кусты</a:t>
            </a:r>
            <a:r>
              <a:rPr lang="ru-RU" sz="5100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Молодец среди овец, против молодца - сам овца - плакат  художник:  Кукрыникс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428736"/>
            <a:ext cx="3898907" cy="4950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9"/>
            <a:ext cx="6629400" cy="714380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Плакаты   воюют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198" y="1428736"/>
            <a:ext cx="2928958" cy="4500594"/>
          </a:xfrm>
        </p:spPr>
        <p:txBody>
          <a:bodyPr/>
          <a:lstStyle/>
          <a:p>
            <a:pPr algn="ctr"/>
            <a:r>
              <a:rPr lang="ru-RU" sz="2400" dirty="0" smtClean="0"/>
              <a:t>Рисунок сопровождался стихами </a:t>
            </a:r>
          </a:p>
          <a:p>
            <a:pPr algn="ctr"/>
            <a:r>
              <a:rPr lang="ru-RU" sz="2400" dirty="0" smtClean="0"/>
              <a:t>С. Маршака:</a:t>
            </a:r>
          </a:p>
          <a:p>
            <a:pPr algn="ctr"/>
            <a:r>
              <a:rPr lang="ru-RU" sz="2400" dirty="0" smtClean="0"/>
              <a:t>Хотел отведать каши Владетельный барон.</a:t>
            </a:r>
            <a:br>
              <a:rPr lang="ru-RU" sz="2400" dirty="0" smtClean="0"/>
            </a:br>
            <a:r>
              <a:rPr lang="ru-RU" sz="2400" dirty="0" smtClean="0"/>
              <a:t>Теперь на грядке нашей Пугает он ворон.</a:t>
            </a:r>
          </a:p>
          <a:p>
            <a:endParaRPr lang="ru-RU" dirty="0"/>
          </a:p>
        </p:txBody>
      </p:sp>
      <p:pic>
        <p:nvPicPr>
          <p:cNvPr id="4" name="Рисунок 3" descr="Хотел отведать каши - плакат  художник:  Кукрыниксы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285860"/>
            <a:ext cx="5143536" cy="47863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1"/>
            <a:ext cx="6629400" cy="1000132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Плакаты   воюют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285860"/>
            <a:ext cx="3314696" cy="4357718"/>
          </a:xfrm>
        </p:spPr>
        <p:txBody>
          <a:bodyPr/>
          <a:lstStyle/>
          <a:p>
            <a:r>
              <a:rPr lang="ru-RU" sz="2800" dirty="0" smtClean="0"/>
              <a:t>В Москве калачи,</a:t>
            </a:r>
          </a:p>
          <a:p>
            <a:r>
              <a:rPr lang="ru-RU" sz="2800" dirty="0" smtClean="0"/>
              <a:t>Как огонь горячи.</a:t>
            </a:r>
          </a:p>
          <a:p>
            <a:r>
              <a:rPr lang="ru-RU" sz="2800" dirty="0" smtClean="0"/>
              <a:t>По ночам фашистских гадов</a:t>
            </a:r>
          </a:p>
          <a:p>
            <a:r>
              <a:rPr lang="ru-RU" sz="2800" dirty="0" smtClean="0"/>
              <a:t>Градом огненных снарядов</a:t>
            </a:r>
          </a:p>
          <a:p>
            <a:r>
              <a:rPr lang="ru-RU" sz="2800" dirty="0" smtClean="0"/>
              <a:t>Угощают москвичи!</a:t>
            </a:r>
          </a:p>
          <a:p>
            <a:endParaRPr lang="ru-RU" dirty="0"/>
          </a:p>
        </p:txBody>
      </p:sp>
      <p:pic>
        <p:nvPicPr>
          <p:cNvPr id="4" name="Рисунок 3" descr="a32c77bf35f26b0c903dac7c9a26520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42984"/>
            <a:ext cx="4286280" cy="535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1"/>
            <a:ext cx="6629400" cy="714380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Плакаты   воюют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357298"/>
            <a:ext cx="2714644" cy="4500594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Смотрят жадные враги, чем бы поживиться?</a:t>
            </a:r>
            <a:br>
              <a:rPr lang="ru-RU" sz="2400" dirty="0" smtClean="0"/>
            </a:br>
            <a:r>
              <a:rPr lang="ru-RU" sz="2400" dirty="0" smtClean="0"/>
              <a:t>Каши просят сапоги у фашиста Фрица.</a:t>
            </a:r>
            <a:br>
              <a:rPr lang="ru-RU" sz="2400" dirty="0" smtClean="0"/>
            </a:br>
            <a:r>
              <a:rPr lang="ru-RU" sz="2400" dirty="0" smtClean="0"/>
              <a:t>К нам явился без сапог этот вор и пьяница,</a:t>
            </a:r>
            <a:br>
              <a:rPr lang="ru-RU" sz="2400" dirty="0" smtClean="0"/>
            </a:br>
            <a:r>
              <a:rPr lang="ru-RU" sz="2400" dirty="0" smtClean="0"/>
              <a:t>А домой уйдет без ног, если жив останется.</a:t>
            </a:r>
            <a:endParaRPr lang="ru-RU" sz="2400" dirty="0"/>
          </a:p>
        </p:txBody>
      </p:sp>
      <p:pic>
        <p:nvPicPr>
          <p:cNvPr id="30722" name="Picture 2" descr="Смотрят жадные враги - плакат  художник:  Кукрыникс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357298"/>
            <a:ext cx="5500726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1"/>
            <a:ext cx="6629400" cy="714380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Плакаты   воюют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000240"/>
            <a:ext cx="3386134" cy="30718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Москве калачи, как огонь горячи</a:t>
            </a:r>
            <a:br>
              <a:rPr lang="ru-RU" sz="2800" dirty="0" smtClean="0"/>
            </a:br>
            <a:r>
              <a:rPr lang="ru-RU" sz="2800" dirty="0" smtClean="0"/>
              <a:t>По ночам фашистских гадов</a:t>
            </a:r>
            <a:br>
              <a:rPr lang="ru-RU" sz="2800" dirty="0" smtClean="0"/>
            </a:br>
            <a:r>
              <a:rPr lang="ru-RU" sz="2800" dirty="0" smtClean="0"/>
              <a:t>Градом огненных снарядов</a:t>
            </a:r>
            <a:br>
              <a:rPr lang="ru-RU" sz="2800" dirty="0" smtClean="0"/>
            </a:br>
            <a:r>
              <a:rPr lang="ru-RU" sz="2800" dirty="0" smtClean="0"/>
              <a:t>Угощают москвичи</a:t>
            </a:r>
            <a:endParaRPr lang="ru-RU" sz="2800" dirty="0"/>
          </a:p>
        </p:txBody>
      </p:sp>
      <p:pic>
        <p:nvPicPr>
          <p:cNvPr id="8" name="Рисунок 7" descr="В Москве калачи, как огонь, горячи - плакат  художник:  Кукрыникс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071546"/>
            <a:ext cx="442915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6629400" cy="714380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Послесловие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5786" y="1571612"/>
            <a:ext cx="7643866" cy="4429156"/>
          </a:xfrm>
        </p:spPr>
        <p:txBody>
          <a:bodyPr>
            <a:noAutofit/>
          </a:bodyPr>
          <a:lstStyle/>
          <a:p>
            <a:pPr lvl="0" algn="just"/>
            <a:r>
              <a:rPr lang="ru-RU" sz="2800" dirty="0" smtClean="0"/>
              <a:t>Агитационные плакаты посылались на фронты войны на ровне с патронами и снарядами, их расклеивали на стенах городов отражающих нападение интервентов. Внизу на ярком поле плаката обычно помещалась надпись: «Всякий срывающий или заклеивающий этот плакат – делает контрреволюционное дело». Плакат боролся, он был оружием, и его, как оружие, берегли.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571480"/>
            <a:ext cx="7215238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tx1"/>
                </a:solidFill>
              </a:rPr>
              <a:t>Предисловие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00034" y="1571612"/>
            <a:ext cx="8215370" cy="4000528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/>
              <a:t>Велика</a:t>
            </a:r>
            <a:r>
              <a:rPr lang="ru-RU" sz="2800" dirty="0" smtClean="0"/>
              <a:t>я Отечественная война – одна из самых ярких и трагичных страниц в истории России. Выстоять в противоборстве с мощнейшей из развитых стран того времени – фашистской Германией стало возможным только ценой огромного напряжения сил и величайших жертв. Немалую роль в достижении Победы сыграли деятели науки и искусства.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5"/>
            <a:ext cx="8029604" cy="1143008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tx1"/>
                </a:solidFill>
              </a:rPr>
              <a:t>Предисловие</a:t>
            </a:r>
            <a:endParaRPr lang="ru-RU" sz="40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214422"/>
            <a:ext cx="8143932" cy="521497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Плакат Великой Отечественной войны одно из самых запоминающихся и ярких художественных событий культуры ХХ века. Его убедительность и высокий патриотический смысл во многом объясняются профессионализмом советских художников-плакатистов, их большим жизненным опытом и умением ясно говорить средствами плакатной графики. Сегодня, спустя десятилетия со времени его создания, плакат 1941–1945 годов остался искусством нестареющим, острым, боевым и призывным.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428605"/>
            <a:ext cx="6629400" cy="1000131"/>
          </a:xfrm>
        </p:spPr>
        <p:txBody>
          <a:bodyPr>
            <a:normAutofit/>
          </a:bodyPr>
          <a:lstStyle/>
          <a:p>
            <a:pPr algn="ctr"/>
            <a:r>
              <a:rPr lang="ru-RU" sz="4000" b="0" dirty="0" smtClean="0">
                <a:solidFill>
                  <a:schemeClr val="tx1"/>
                </a:solidFill>
              </a:rPr>
              <a:t>Начало войны</a:t>
            </a:r>
            <a:endParaRPr lang="ru-RU" sz="40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071546"/>
            <a:ext cx="8072494" cy="5143536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Ранним утром 22 июня 1941 года фашистская Германия вероломно напала на Советский Союз. Смертельная опасность нависла над нашей Родиной. От каждого советского гражданина, на каком бы посту он ни находился: в траншее переднего края или у доменной печи, за штурвалом боевого самолета или за рулем трактора, требовалась беспредельная самоотверженность, честное служение Родине. «Все для фронта, все для победы!» Эти слова стали девизом жизни и работы советских людей.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6629400" cy="928694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Первый плакат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428736"/>
            <a:ext cx="8101042" cy="457203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По призыву партии весь народ поднялся на борьбу с врагом. Советские художники также почувствовали себя мобилизованными и призванными своим искусством служить народу, помогать ему в смертельной схватке с врагом. Первыми, кто откликнулся на военные события, были художники-плакатисты. На второй день войны уже появился плакат Кукрыниксов «Беспощадно разгромим и уничтожим врага!»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868346"/>
          </a:xfrm>
        </p:spPr>
        <p:txBody>
          <a:bodyPr/>
          <a:lstStyle/>
          <a:p>
            <a:pPr algn="ctr"/>
            <a:r>
              <a:rPr lang="ru-RU" dirty="0" smtClean="0"/>
              <a:t>Первый плакат</a:t>
            </a:r>
            <a:endParaRPr lang="ru-RU" dirty="0"/>
          </a:p>
        </p:txBody>
      </p:sp>
      <p:pic>
        <p:nvPicPr>
          <p:cNvPr id="4" name="Содержимое 3" descr="http://book.ofek.tv/wp-content/uploads/2014/05/imgB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1142984"/>
            <a:ext cx="4500594" cy="535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642918"/>
            <a:ext cx="6629400" cy="928694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О  художниках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785926"/>
            <a:ext cx="8215370" cy="414340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 Кукрыниксы (псевдоним по первым слогам фамилий), творческий коллектив советских графиков и живописцев: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Куприянов Михаил Васильевич [р.8(21).10.1903, Тетюши, ныне Татарской АССР]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Крылов Порфирий Никитич [р. 9(22).8.1902, деревня Щелкуново, ныне Тульской области]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Соколов Николай Александрович </a:t>
            </a:r>
          </a:p>
          <a:p>
            <a:r>
              <a:rPr lang="ru-RU" sz="2800" dirty="0" smtClean="0"/>
              <a:t>[р. 8(21).7.1903, Москва].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467600" cy="1143000"/>
          </a:xfrm>
        </p:spPr>
        <p:txBody>
          <a:bodyPr/>
          <a:lstStyle/>
          <a:p>
            <a:pPr algn="ctr"/>
            <a:r>
              <a:rPr lang="ru-RU" dirty="0" err="1" smtClean="0"/>
              <a:t>Кукрыниксы</a:t>
            </a:r>
            <a:endParaRPr lang="ru-RU" dirty="0"/>
          </a:p>
        </p:txBody>
      </p:sp>
      <p:pic>
        <p:nvPicPr>
          <p:cNvPr id="4" name="Содержимое 3" descr="http://gym6.narod.ru/3/63/kuk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1500174"/>
            <a:ext cx="7215238" cy="4714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358114" cy="1142984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О  художниках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500174"/>
            <a:ext cx="8072462" cy="457203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Все трое учились в московском </a:t>
            </a:r>
            <a:r>
              <a:rPr lang="ru-RU" sz="2800" dirty="0" err="1" smtClean="0"/>
              <a:t>Вхутемасе</a:t>
            </a:r>
            <a:r>
              <a:rPr lang="ru-RU" sz="2800" dirty="0" smtClean="0"/>
              <a:t> – </a:t>
            </a:r>
            <a:r>
              <a:rPr lang="ru-RU" sz="2800" dirty="0" err="1" smtClean="0"/>
              <a:t>Вхутеине</a:t>
            </a:r>
            <a:r>
              <a:rPr lang="ru-RU" sz="2800" dirty="0" smtClean="0"/>
              <a:t> (1921-29), в стенной газете которого и сложилось их творческое содружество, закрепившееся на всю дальнейшую жизнь. Порознь занимались живописью и показывали на выставках главным образом небольшие лирические этюды, преимущественно пейзажные. Вместе, под общим псевдонимом, выступали в основном как графики, карикатуристы и иллюстраторы.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246</TotalTime>
  <Words>648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Кукрыниксы  –  били мы  врага  сатирой</vt:lpstr>
      <vt:lpstr>Предисловие </vt:lpstr>
      <vt:lpstr>Предисловие</vt:lpstr>
      <vt:lpstr>Начало войны</vt:lpstr>
      <vt:lpstr>Первый плакат</vt:lpstr>
      <vt:lpstr>Первый плакат</vt:lpstr>
      <vt:lpstr>О  художниках</vt:lpstr>
      <vt:lpstr>Кукрыниксы</vt:lpstr>
      <vt:lpstr>О  художниках</vt:lpstr>
      <vt:lpstr>О художниках</vt:lpstr>
      <vt:lpstr>Плакаты 1941 – 1945 г.г.</vt:lpstr>
      <vt:lpstr>Плакаты 1941 – 1945 г.г.</vt:lpstr>
      <vt:lpstr>Плакат 1941 – 1945 г.г.</vt:lpstr>
      <vt:lpstr>Плакат 1941 – 1945 г.г.</vt:lpstr>
      <vt:lpstr>Плакаты   воюют</vt:lpstr>
      <vt:lpstr>Плакаты   воюют</vt:lpstr>
      <vt:lpstr>Плакаты   воюют</vt:lpstr>
      <vt:lpstr>Плакаты   воюют</vt:lpstr>
      <vt:lpstr>Послесловие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Кукры</dc:title>
  <dc:creator>Пользователь</dc:creator>
  <cp:lastModifiedBy>Admin</cp:lastModifiedBy>
  <cp:revision>28</cp:revision>
  <dcterms:created xsi:type="dcterms:W3CDTF">2015-03-29T13:09:01Z</dcterms:created>
  <dcterms:modified xsi:type="dcterms:W3CDTF">2016-02-21T15:02:25Z</dcterms:modified>
</cp:coreProperties>
</file>