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65B6F-CB26-423E-B47C-AD404C0AB60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701C0-33C4-48C1-8DF0-88E331ECC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0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B9FB98-2E37-4DB7-A452-041BEB2DAA6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2A3862-DF2F-496E-8379-C13CBEECDA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i="1" dirty="0" smtClean="0"/>
              <a:t>Л и с и ц а</a:t>
            </a:r>
            <a:endParaRPr lang="ru-RU" sz="9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Лиса – всему лесу краса!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62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4895" y="116633"/>
            <a:ext cx="8049554" cy="512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5288381"/>
            <a:ext cx="705369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50" dirty="0"/>
              <a:t>Шерсть у лисы рыжеватая с золотистым отливом, хвост длинный и пушистый, мордочка вытянутая, уши большие, стоячие, лапы стройные, тонкие. Лисья шуба очень красивая: то огненно-рыжая, то алая, то рыжевато-бурая. На кончике хвоста мех у лисы белый. Не только для красоты. Когда вечером, в глухом лесу лисята бегут за матерью, белый кончик хвоста служит для них ориентиром, не дает потеряться. С наступлением зимних холодов лисий наряд становится пышней и теплей. На лапках вырастает густая шерсть, кажется, что лисичка валенки надела.</a:t>
            </a:r>
          </a:p>
        </p:txBody>
      </p:sp>
    </p:spTree>
    <p:extLst>
      <p:ext uri="{BB962C8B-B14F-4D97-AF65-F5344CB8AC3E}">
        <p14:creationId xmlns:p14="http://schemas.microsoft.com/office/powerpoint/2010/main" val="168044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88640"/>
            <a:ext cx="799288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797152"/>
            <a:ext cx="763284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50" dirty="0" smtClean="0"/>
              <a:t>Весной в лисьей норе появляются маленькие беспомощные лисята. Воспитывают лисят и папа-лис и мама-лисица. Папа зорко охраняет нору, ходит на охоту, добывает пропитание для большого семейства. Мама-лисица ни на минуту не оставляет лисят. Детеныши растут быстро, уже через две недели они открывают глаза, а еще через неделю-другую весело играют на лесной поляне возле норы, возятся, рычат, тявкают, совсем как щенки. Если лисью нору обнаружит человек, лиса переносит лисят в более безопасное место. Первые охотничьи уроки малышам дает лисица.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75461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35213"/>
            <a:ext cx="858024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931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88640"/>
            <a:ext cx="796871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02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88640"/>
            <a:ext cx="8064896" cy="50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4078" y="5383689"/>
            <a:ext cx="7860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dirty="0"/>
              <a:t>Днем лиса прячется в глубокой норе, которую устраивает в густом лесу. Иногда лиса занимает барсучью норку. Ночью лисица выходит на охоту. Летом корма для нее вдоволь. Лиса ест и жуков, и лягушек, ловит ящериц, разоряет гнезда птиц, свитые на земле. Охотится за зайцами и водяными крысами, ищет гнезда мышей-полевок. Летом и осенью, когда в лесу созревают ягоды, поспевают плоды, лиса с удовольствием лакомится </a:t>
            </a:r>
            <a:r>
              <a:rPr lang="ru-RU" sz="900" dirty="0" smtClean="0"/>
              <a:t>ими. Зимой </a:t>
            </a:r>
            <a:r>
              <a:rPr lang="ru-RU" sz="900" dirty="0"/>
              <a:t>жизнь в лесу замирает, и главным лисьим кормом становятся мыши-полевки. У лисы очень тонкий слух и нюх. Бродит она по полю и прислушивается, не пищат ли в своих норах под снегом мыши. Если учует лиса мышь, подкрадется тихо-тихо, а потом высоко подпрыгнет, громко ударяя о снег всеми четырьмя лапами. Мыши, испугавшись шума, выскакивают из норки, а лиса их быстро ловит на снегу. Так лиса мышкует. Зимой лиса может и в деревню наведаться. Если дверь курятника закрыта неплотно, заберется рыжая плутовка и утащит курицу. </a:t>
            </a:r>
          </a:p>
        </p:txBody>
      </p:sp>
    </p:spTree>
    <p:extLst>
      <p:ext uri="{BB962C8B-B14F-4D97-AF65-F5344CB8AC3E}">
        <p14:creationId xmlns:p14="http://schemas.microsoft.com/office/powerpoint/2010/main" val="425790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88640"/>
            <a:ext cx="7796933" cy="491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3" y="5229199"/>
            <a:ext cx="70048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/>
              <a:t>Зимой жизнь в лесу замирает, и главным лисьим кормом становятся мыши-полевки. У лисы очень тонкий слух и нюх. Бродит она по полю и прислушивается, не пищат ли в своих норах под снегом мыши. Если учует лиса мышь, подкрадется тихо-тихо, а потом высоко подпрыгнет, громко ударяя о снег всеми четырьмя лапами. Мыши, испугавшись шума, выскакивают из норки, а лиса их быстро ловит на снегу. Так лиса мышкует. Зимой лиса может и в деревню наведаться. Если дверь курятника закрыта неплотно, заберется рыжая плутовка и утащит курицу.</a:t>
            </a:r>
          </a:p>
        </p:txBody>
      </p:sp>
    </p:spTree>
    <p:extLst>
      <p:ext uri="{BB962C8B-B14F-4D97-AF65-F5344CB8AC3E}">
        <p14:creationId xmlns:p14="http://schemas.microsoft.com/office/powerpoint/2010/main" val="2670009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488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Л и с и ц 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 и с и ц а</dc:title>
  <dc:creator>1</dc:creator>
  <cp:lastModifiedBy>1</cp:lastModifiedBy>
  <cp:revision>3</cp:revision>
  <dcterms:created xsi:type="dcterms:W3CDTF">2022-12-11T11:09:36Z</dcterms:created>
  <dcterms:modified xsi:type="dcterms:W3CDTF">2022-12-11T11:58:09Z</dcterms:modified>
</cp:coreProperties>
</file>