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69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4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9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0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8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6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02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154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75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5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38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E59B-D0D7-4CEA-8737-7229796FE9B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BAB97-D576-4880-BA06-88D501760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3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4183" y="5486399"/>
            <a:ext cx="9144000" cy="1129937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Аллаярова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Павловна,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509550" y="787250"/>
            <a:ext cx="9144000" cy="77175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 с. Шаран»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7073" y="1896180"/>
            <a:ext cx="74016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Олимпиадные задания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 окружающему миру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24" y="450071"/>
            <a:ext cx="1860708" cy="2323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8714" y="450071"/>
            <a:ext cx="1721861" cy="22739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920" y="3075738"/>
            <a:ext cx="2353260" cy="332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27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72" y="688769"/>
            <a:ext cx="8690735" cy="533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19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909"/>
          <a:stretch/>
        </p:blipFill>
        <p:spPr>
          <a:xfrm>
            <a:off x="1029258" y="679269"/>
            <a:ext cx="10093988" cy="256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82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30" y="714801"/>
            <a:ext cx="10405151" cy="390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74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286" y="744583"/>
            <a:ext cx="8299549" cy="325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39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928" y="511635"/>
            <a:ext cx="8541466" cy="572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50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668" y="469188"/>
            <a:ext cx="7392103" cy="597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49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048" y="726141"/>
            <a:ext cx="9410831" cy="227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1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921" y="981637"/>
            <a:ext cx="10621294" cy="287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77" y="1197371"/>
            <a:ext cx="11699640" cy="304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41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068" y="992777"/>
            <a:ext cx="9464873" cy="340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49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3941"/>
          <a:stretch/>
        </p:blipFill>
        <p:spPr>
          <a:xfrm>
            <a:off x="1632857" y="498930"/>
            <a:ext cx="8621486" cy="561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491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9" y="589817"/>
            <a:ext cx="7420327" cy="290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83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58" y="613522"/>
            <a:ext cx="10367155" cy="329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6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98" y="966651"/>
            <a:ext cx="11203076" cy="236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508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</Words>
  <Application>Microsoft Office PowerPoint</Application>
  <PresentationFormat>Широкоэкранный</PresentationFormat>
  <Paragraphs>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МБОУ «СОШ №1 с. Шаран»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Альфия Галлямова</cp:lastModifiedBy>
  <cp:revision>6</cp:revision>
  <dcterms:created xsi:type="dcterms:W3CDTF">2022-12-03T15:45:27Z</dcterms:created>
  <dcterms:modified xsi:type="dcterms:W3CDTF">2022-12-11T06:30:22Z</dcterms:modified>
</cp:coreProperties>
</file>